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6"/>
  </p:notesMasterIdLst>
  <p:sldIdLst>
    <p:sldId id="294" r:id="rId5"/>
    <p:sldId id="263" r:id="rId6"/>
    <p:sldId id="282" r:id="rId7"/>
    <p:sldId id="322" r:id="rId8"/>
    <p:sldId id="271" r:id="rId9"/>
    <p:sldId id="266" r:id="rId10"/>
    <p:sldId id="267" r:id="rId11"/>
    <p:sldId id="314" r:id="rId12"/>
    <p:sldId id="272" r:id="rId13"/>
    <p:sldId id="268" r:id="rId14"/>
    <p:sldId id="317" r:id="rId15"/>
    <p:sldId id="300" r:id="rId16"/>
    <p:sldId id="301" r:id="rId17"/>
    <p:sldId id="318" r:id="rId18"/>
    <p:sldId id="269" r:id="rId19"/>
    <p:sldId id="311" r:id="rId20"/>
    <p:sldId id="305" r:id="rId21"/>
    <p:sldId id="270" r:id="rId22"/>
    <p:sldId id="299" r:id="rId23"/>
    <p:sldId id="309" r:id="rId24"/>
    <p:sldId id="312" r:id="rId25"/>
    <p:sldId id="313" r:id="rId26"/>
    <p:sldId id="315" r:id="rId27"/>
    <p:sldId id="319" r:id="rId28"/>
    <p:sldId id="320" r:id="rId29"/>
    <p:sldId id="321" r:id="rId30"/>
    <p:sldId id="310" r:id="rId31"/>
    <p:sldId id="292" r:id="rId32"/>
    <p:sldId id="293" r:id="rId33"/>
    <p:sldId id="291" r:id="rId34"/>
    <p:sldId id="29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20000"/>
    <a:srgbClr val="009A46"/>
    <a:srgbClr val="F04F3E"/>
    <a:srgbClr val="F58C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8C4D6F-F186-4CCA-ACF0-7E75FE083A95}" v="1571" dt="2024-11-21T00:12:58.505"/>
    <p1510:client id="{71E031B3-1A05-4AA2-AF91-98C2E056AF05}" v="4" dt="2024-11-21T04:48:04.201"/>
    <p1510:client id="{FBC885AA-D75C-48CE-9E59-E4947391F321}" v="3383" dt="2024-11-21T17:11:23.9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9" d="100"/>
          <a:sy n="99" d="100"/>
        </p:scale>
        <p:origin x="4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roches, Corinne (LT)" userId="ecb41c9f-2550-4b1c-8db2-e3ec2bb69d51" providerId="ADAL" clId="{3E8C4D6F-F186-4CCA-ACF0-7E75FE083A95}"/>
    <pc:docChg chg="undo custSel addSld modSld sldOrd">
      <pc:chgData name="Desroches, Corinne (LT)" userId="ecb41c9f-2550-4b1c-8db2-e3ec2bb69d51" providerId="ADAL" clId="{3E8C4D6F-F186-4CCA-ACF0-7E75FE083A95}" dt="2024-11-21T00:12:58.505" v="1571" actId="1035"/>
      <pc:docMkLst>
        <pc:docMk/>
      </pc:docMkLst>
      <pc:sldChg chg="addSp delSp modSp mod">
        <pc:chgData name="Desroches, Corinne (LT)" userId="ecb41c9f-2550-4b1c-8db2-e3ec2bb69d51" providerId="ADAL" clId="{3E8C4D6F-F186-4CCA-ACF0-7E75FE083A95}" dt="2024-11-20T23:13:21.745" v="986" actId="1076"/>
        <pc:sldMkLst>
          <pc:docMk/>
          <pc:sldMk cId="2953722009" sldId="268"/>
        </pc:sldMkLst>
        <pc:spChg chg="add mod">
          <ac:chgData name="Desroches, Corinne (LT)" userId="ecb41c9f-2550-4b1c-8db2-e3ec2bb69d51" providerId="ADAL" clId="{3E8C4D6F-F186-4CCA-ACF0-7E75FE083A95}" dt="2024-11-20T23:13:21.745" v="986" actId="1076"/>
          <ac:spMkLst>
            <pc:docMk/>
            <pc:sldMk cId="2953722009" sldId="268"/>
            <ac:spMk id="2" creationId="{C763AC33-053C-529C-98C9-A457B838234E}"/>
          </ac:spMkLst>
        </pc:spChg>
        <pc:spChg chg="add mod ord">
          <ac:chgData name="Desroches, Corinne (LT)" userId="ecb41c9f-2550-4b1c-8db2-e3ec2bb69d51" providerId="ADAL" clId="{3E8C4D6F-F186-4CCA-ACF0-7E75FE083A95}" dt="2024-11-20T23:13:16.351" v="985" actId="208"/>
          <ac:spMkLst>
            <pc:docMk/>
            <pc:sldMk cId="2953722009" sldId="268"/>
            <ac:spMk id="22" creationId="{BCD54FC3-15BE-AE7F-66A3-C035FC0256E4}"/>
          </ac:spMkLst>
        </pc:spChg>
        <pc:spChg chg="del mod">
          <ac:chgData name="Desroches, Corinne (LT)" userId="ecb41c9f-2550-4b1c-8db2-e3ec2bb69d51" providerId="ADAL" clId="{3E8C4D6F-F186-4CCA-ACF0-7E75FE083A95}" dt="2024-11-20T23:06:38.877" v="722" actId="478"/>
          <ac:spMkLst>
            <pc:docMk/>
            <pc:sldMk cId="2953722009" sldId="268"/>
            <ac:spMk id="25" creationId="{B55C2F29-A531-E92F-BDB9-33824D42C79A}"/>
          </ac:spMkLst>
        </pc:spChg>
        <pc:grpChg chg="mod">
          <ac:chgData name="Desroches, Corinne (LT)" userId="ecb41c9f-2550-4b1c-8db2-e3ec2bb69d51" providerId="ADAL" clId="{3E8C4D6F-F186-4CCA-ACF0-7E75FE083A95}" dt="2024-11-20T23:12:29.879" v="978" actId="1037"/>
          <ac:grpSpMkLst>
            <pc:docMk/>
            <pc:sldMk cId="2953722009" sldId="268"/>
            <ac:grpSpMk id="20" creationId="{7C9E0624-E545-485D-2A28-4E0700876555}"/>
          </ac:grpSpMkLst>
        </pc:grpChg>
        <pc:picChg chg="del">
          <ac:chgData name="Desroches, Corinne (LT)" userId="ecb41c9f-2550-4b1c-8db2-e3ec2bb69d51" providerId="ADAL" clId="{3E8C4D6F-F186-4CCA-ACF0-7E75FE083A95}" dt="2024-11-20T23:06:12.295" v="717" actId="478"/>
          <ac:picMkLst>
            <pc:docMk/>
            <pc:sldMk cId="2953722009" sldId="268"/>
            <ac:picMk id="26" creationId="{874B60B3-CCD6-BD36-86F0-309599120979}"/>
          </ac:picMkLst>
        </pc:picChg>
      </pc:sldChg>
      <pc:sldChg chg="addSp delSp modSp mod ord modShow">
        <pc:chgData name="Desroches, Corinne (LT)" userId="ecb41c9f-2550-4b1c-8db2-e3ec2bb69d51" providerId="ADAL" clId="{3E8C4D6F-F186-4CCA-ACF0-7E75FE083A95}" dt="2024-11-20T23:13:48.235" v="988"/>
        <pc:sldMkLst>
          <pc:docMk/>
          <pc:sldMk cId="1182788874" sldId="272"/>
        </pc:sldMkLst>
        <pc:spChg chg="del mod">
          <ac:chgData name="Desroches, Corinne (LT)" userId="ecb41c9f-2550-4b1c-8db2-e3ec2bb69d51" providerId="ADAL" clId="{3E8C4D6F-F186-4CCA-ACF0-7E75FE083A95}" dt="2024-11-20T23:00:00.878" v="567" actId="478"/>
          <ac:spMkLst>
            <pc:docMk/>
            <pc:sldMk cId="1182788874" sldId="272"/>
            <ac:spMk id="22" creationId="{40D8C1F9-26B2-D54A-5E7B-DD5A9F206E4E}"/>
          </ac:spMkLst>
        </pc:spChg>
        <pc:spChg chg="add del mod">
          <ac:chgData name="Desroches, Corinne (LT)" userId="ecb41c9f-2550-4b1c-8db2-e3ec2bb69d51" providerId="ADAL" clId="{3E8C4D6F-F186-4CCA-ACF0-7E75FE083A95}" dt="2024-11-20T22:59:41.956" v="563" actId="478"/>
          <ac:spMkLst>
            <pc:docMk/>
            <pc:sldMk cId="1182788874" sldId="272"/>
            <ac:spMk id="24" creationId="{3555C44D-C9FE-EDDC-94DF-2F657C1DA2E9}"/>
          </ac:spMkLst>
        </pc:spChg>
        <pc:spChg chg="add mod">
          <ac:chgData name="Desroches, Corinne (LT)" userId="ecb41c9f-2550-4b1c-8db2-e3ec2bb69d51" providerId="ADAL" clId="{3E8C4D6F-F186-4CCA-ACF0-7E75FE083A95}" dt="2024-11-20T23:02:06.673" v="712" actId="1076"/>
          <ac:spMkLst>
            <pc:docMk/>
            <pc:sldMk cId="1182788874" sldId="272"/>
            <ac:spMk id="26" creationId="{DE6C80AE-2690-BCC3-0F6C-83E22BDAAC5D}"/>
          </ac:spMkLst>
        </pc:spChg>
        <pc:spChg chg="add mod">
          <ac:chgData name="Desroches, Corinne (LT)" userId="ecb41c9f-2550-4b1c-8db2-e3ec2bb69d51" providerId="ADAL" clId="{3E8C4D6F-F186-4CCA-ACF0-7E75FE083A95}" dt="2024-11-20T23:00:29.976" v="588"/>
          <ac:spMkLst>
            <pc:docMk/>
            <pc:sldMk cId="1182788874" sldId="272"/>
            <ac:spMk id="27" creationId="{6280C703-7890-A9CD-180F-1F02D68A896E}"/>
          </ac:spMkLst>
        </pc:spChg>
        <pc:grpChg chg="mod">
          <ac:chgData name="Desroches, Corinne (LT)" userId="ecb41c9f-2550-4b1c-8db2-e3ec2bb69d51" providerId="ADAL" clId="{3E8C4D6F-F186-4CCA-ACF0-7E75FE083A95}" dt="2024-11-20T23:02:14.014" v="715" actId="1037"/>
          <ac:grpSpMkLst>
            <pc:docMk/>
            <pc:sldMk cId="1182788874" sldId="272"/>
            <ac:grpSpMk id="23" creationId="{E0327FC9-C533-3851-E916-B3452B292270}"/>
          </ac:grpSpMkLst>
        </pc:grpChg>
      </pc:sldChg>
      <pc:sldChg chg="modSp mod">
        <pc:chgData name="Desroches, Corinne (LT)" userId="ecb41c9f-2550-4b1c-8db2-e3ec2bb69d51" providerId="ADAL" clId="{3E8C4D6F-F186-4CCA-ACF0-7E75FE083A95}" dt="2024-11-20T23:37:31.387" v="1209" actId="1076"/>
        <pc:sldMkLst>
          <pc:docMk/>
          <pc:sldMk cId="3763088721" sldId="300"/>
        </pc:sldMkLst>
        <pc:spChg chg="mod">
          <ac:chgData name="Desroches, Corinne (LT)" userId="ecb41c9f-2550-4b1c-8db2-e3ec2bb69d51" providerId="ADAL" clId="{3E8C4D6F-F186-4CCA-ACF0-7E75FE083A95}" dt="2024-11-20T23:37:22.456" v="1207" actId="1076"/>
          <ac:spMkLst>
            <pc:docMk/>
            <pc:sldMk cId="3763088721" sldId="300"/>
            <ac:spMk id="22" creationId="{928EB778-B6AA-D6D6-5244-2AE1E9930EB9}"/>
          </ac:spMkLst>
        </pc:spChg>
        <pc:picChg chg="mod">
          <ac:chgData name="Desroches, Corinne (LT)" userId="ecb41c9f-2550-4b1c-8db2-e3ec2bb69d51" providerId="ADAL" clId="{3E8C4D6F-F186-4CCA-ACF0-7E75FE083A95}" dt="2024-11-20T23:37:27.729" v="1208" actId="1076"/>
          <ac:picMkLst>
            <pc:docMk/>
            <pc:sldMk cId="3763088721" sldId="300"/>
            <ac:picMk id="23" creationId="{41BB00FC-B1D1-AD58-41EF-C270F55B69E3}"/>
          </ac:picMkLst>
        </pc:picChg>
        <pc:picChg chg="mod">
          <ac:chgData name="Desroches, Corinne (LT)" userId="ecb41c9f-2550-4b1c-8db2-e3ec2bb69d51" providerId="ADAL" clId="{3E8C4D6F-F186-4CCA-ACF0-7E75FE083A95}" dt="2024-11-20T23:37:31.387" v="1209" actId="1076"/>
          <ac:picMkLst>
            <pc:docMk/>
            <pc:sldMk cId="3763088721" sldId="300"/>
            <ac:picMk id="24" creationId="{BC1A0D33-9CB9-D5B3-AF19-6A1093019EA3}"/>
          </ac:picMkLst>
        </pc:picChg>
      </pc:sldChg>
      <pc:sldChg chg="modSp mod">
        <pc:chgData name="Desroches, Corinne (LT)" userId="ecb41c9f-2550-4b1c-8db2-e3ec2bb69d51" providerId="ADAL" clId="{3E8C4D6F-F186-4CCA-ACF0-7E75FE083A95}" dt="2024-11-20T23:50:56.797" v="1460" actId="1076"/>
        <pc:sldMkLst>
          <pc:docMk/>
          <pc:sldMk cId="3033765709" sldId="301"/>
        </pc:sldMkLst>
        <pc:spChg chg="mod">
          <ac:chgData name="Desroches, Corinne (LT)" userId="ecb41c9f-2550-4b1c-8db2-e3ec2bb69d51" providerId="ADAL" clId="{3E8C4D6F-F186-4CCA-ACF0-7E75FE083A95}" dt="2024-11-20T23:50:51.999" v="1459" actId="20577"/>
          <ac:spMkLst>
            <pc:docMk/>
            <pc:sldMk cId="3033765709" sldId="301"/>
            <ac:spMk id="2" creationId="{DBC28D95-C7B4-102C-A376-EB5721DED05F}"/>
          </ac:spMkLst>
        </pc:spChg>
        <pc:grpChg chg="mod">
          <ac:chgData name="Desroches, Corinne (LT)" userId="ecb41c9f-2550-4b1c-8db2-e3ec2bb69d51" providerId="ADAL" clId="{3E8C4D6F-F186-4CCA-ACF0-7E75FE083A95}" dt="2024-11-20T23:50:38.854" v="1446" actId="1076"/>
          <ac:grpSpMkLst>
            <pc:docMk/>
            <pc:sldMk cId="3033765709" sldId="301"/>
            <ac:grpSpMk id="20" creationId="{EF1B2905-2D0B-7ADC-C183-171C8AB520AC}"/>
          </ac:grpSpMkLst>
        </pc:grpChg>
        <pc:picChg chg="mod">
          <ac:chgData name="Desroches, Corinne (LT)" userId="ecb41c9f-2550-4b1c-8db2-e3ec2bb69d51" providerId="ADAL" clId="{3E8C4D6F-F186-4CCA-ACF0-7E75FE083A95}" dt="2024-11-20T23:50:56.797" v="1460" actId="1076"/>
          <ac:picMkLst>
            <pc:docMk/>
            <pc:sldMk cId="3033765709" sldId="301"/>
            <ac:picMk id="25" creationId="{A3856549-33C6-20A5-E5A1-3E0F84CFF346}"/>
          </ac:picMkLst>
        </pc:picChg>
      </pc:sldChg>
      <pc:sldChg chg="add">
        <pc:chgData name="Desroches, Corinne (LT)" userId="ecb41c9f-2550-4b1c-8db2-e3ec2bb69d51" providerId="ADAL" clId="{3E8C4D6F-F186-4CCA-ACF0-7E75FE083A95}" dt="2024-11-20T22:59:52.574" v="565" actId="2890"/>
        <pc:sldMkLst>
          <pc:docMk/>
          <pc:sldMk cId="3677938116" sldId="316"/>
        </pc:sldMkLst>
      </pc:sldChg>
      <pc:sldChg chg="modSp add mod">
        <pc:chgData name="Desroches, Corinne (LT)" userId="ecb41c9f-2550-4b1c-8db2-e3ec2bb69d51" providerId="ADAL" clId="{3E8C4D6F-F186-4CCA-ACF0-7E75FE083A95}" dt="2024-11-20T23:35:29.386" v="1197" actId="13926"/>
        <pc:sldMkLst>
          <pc:docMk/>
          <pc:sldMk cId="3747669299" sldId="317"/>
        </pc:sldMkLst>
        <pc:spChg chg="mod">
          <ac:chgData name="Desroches, Corinne (LT)" userId="ecb41c9f-2550-4b1c-8db2-e3ec2bb69d51" providerId="ADAL" clId="{3E8C4D6F-F186-4CCA-ACF0-7E75FE083A95}" dt="2024-11-20T23:35:29.386" v="1197" actId="13926"/>
          <ac:spMkLst>
            <pc:docMk/>
            <pc:sldMk cId="3747669299" sldId="317"/>
            <ac:spMk id="25" creationId="{8323926B-5937-3AA0-5121-4C4DA0AC700E}"/>
          </ac:spMkLst>
        </pc:spChg>
      </pc:sldChg>
      <pc:sldChg chg="addSp delSp modSp add mod">
        <pc:chgData name="Desroches, Corinne (LT)" userId="ecb41c9f-2550-4b1c-8db2-e3ec2bb69d51" providerId="ADAL" clId="{3E8C4D6F-F186-4CCA-ACF0-7E75FE083A95}" dt="2024-11-21T00:12:58.505" v="1571" actId="1035"/>
        <pc:sldMkLst>
          <pc:docMk/>
          <pc:sldMk cId="1931335020" sldId="318"/>
        </pc:sldMkLst>
        <pc:spChg chg="mod">
          <ac:chgData name="Desroches, Corinne (LT)" userId="ecb41c9f-2550-4b1c-8db2-e3ec2bb69d51" providerId="ADAL" clId="{3E8C4D6F-F186-4CCA-ACF0-7E75FE083A95}" dt="2024-11-21T00:08:55.655" v="1557" actId="14100"/>
          <ac:spMkLst>
            <pc:docMk/>
            <pc:sldMk cId="1931335020" sldId="318"/>
            <ac:spMk id="2" creationId="{6D8CBF1B-6486-6D8C-09DA-44640A6AD79B}"/>
          </ac:spMkLst>
        </pc:spChg>
        <pc:grpChg chg="mod">
          <ac:chgData name="Desroches, Corinne (LT)" userId="ecb41c9f-2550-4b1c-8db2-e3ec2bb69d51" providerId="ADAL" clId="{3E8C4D6F-F186-4CCA-ACF0-7E75FE083A95}" dt="2024-11-21T00:08:17.205" v="1514" actId="1076"/>
          <ac:grpSpMkLst>
            <pc:docMk/>
            <pc:sldMk cId="1931335020" sldId="318"/>
            <ac:grpSpMk id="20" creationId="{DD3CA762-3D21-ACCC-AE9F-2D4A3AF47EA5}"/>
          </ac:grpSpMkLst>
        </pc:grpChg>
        <pc:picChg chg="add del mod">
          <ac:chgData name="Desroches, Corinne (LT)" userId="ecb41c9f-2550-4b1c-8db2-e3ec2bb69d51" providerId="ADAL" clId="{3E8C4D6F-F186-4CCA-ACF0-7E75FE083A95}" dt="2024-11-21T00:05:17.600" v="1503" actId="478"/>
          <ac:picMkLst>
            <pc:docMk/>
            <pc:sldMk cId="1931335020" sldId="318"/>
            <ac:picMk id="23" creationId="{644E9C13-61D7-5186-49C8-79DAEE1580EB}"/>
          </ac:picMkLst>
        </pc:picChg>
        <pc:picChg chg="del">
          <ac:chgData name="Desroches, Corinne (LT)" userId="ecb41c9f-2550-4b1c-8db2-e3ec2bb69d51" providerId="ADAL" clId="{3E8C4D6F-F186-4CCA-ACF0-7E75FE083A95}" dt="2024-11-20T23:52:21.746" v="1462" actId="478"/>
          <ac:picMkLst>
            <pc:docMk/>
            <pc:sldMk cId="1931335020" sldId="318"/>
            <ac:picMk id="25" creationId="{91BB8DED-CE65-DEA9-3C0D-8573500146FF}"/>
          </ac:picMkLst>
        </pc:picChg>
        <pc:picChg chg="add del mod">
          <ac:chgData name="Desroches, Corinne (LT)" userId="ecb41c9f-2550-4b1c-8db2-e3ec2bb69d51" providerId="ADAL" clId="{3E8C4D6F-F186-4CCA-ACF0-7E75FE083A95}" dt="2024-11-21T00:06:36.902" v="1510" actId="478"/>
          <ac:picMkLst>
            <pc:docMk/>
            <pc:sldMk cId="1931335020" sldId="318"/>
            <ac:picMk id="26" creationId="{94125CB4-DCF3-5F11-3F61-65FFBE01E05F}"/>
          </ac:picMkLst>
        </pc:picChg>
        <pc:picChg chg="add del mod">
          <ac:chgData name="Desroches, Corinne (LT)" userId="ecb41c9f-2550-4b1c-8db2-e3ec2bb69d51" providerId="ADAL" clId="{3E8C4D6F-F186-4CCA-ACF0-7E75FE083A95}" dt="2024-11-21T00:12:31.690" v="1558" actId="478"/>
          <ac:picMkLst>
            <pc:docMk/>
            <pc:sldMk cId="1931335020" sldId="318"/>
            <ac:picMk id="28" creationId="{EB6C3880-4A82-0799-3278-8DEDE45FCAE5}"/>
          </ac:picMkLst>
        </pc:picChg>
        <pc:picChg chg="add mod">
          <ac:chgData name="Desroches, Corinne (LT)" userId="ecb41c9f-2550-4b1c-8db2-e3ec2bb69d51" providerId="ADAL" clId="{3E8C4D6F-F186-4CCA-ACF0-7E75FE083A95}" dt="2024-11-21T00:12:58.505" v="1571" actId="1035"/>
          <ac:picMkLst>
            <pc:docMk/>
            <pc:sldMk cId="1931335020" sldId="318"/>
            <ac:picMk id="30" creationId="{9F4E866F-FBF8-1317-3F71-3A9D84F8F755}"/>
          </ac:picMkLst>
        </pc:picChg>
      </pc:sldChg>
    </pc:docChg>
  </pc:docChgLst>
  <pc:docChgLst>
    <pc:chgData name="Burger, Hayden (LT)" userId="654cac10-ddb7-4ccd-a1b5-7e6a83ea2586" providerId="ADAL" clId="{71E031B3-1A05-4AA2-AF91-98C2E056AF05}"/>
    <pc:docChg chg="undo custSel addSld modSld">
      <pc:chgData name="Burger, Hayden (LT)" userId="654cac10-ddb7-4ccd-a1b5-7e6a83ea2586" providerId="ADAL" clId="{71E031B3-1A05-4AA2-AF91-98C2E056AF05}" dt="2024-11-20T22:42:36.404" v="243" actId="2890"/>
      <pc:docMkLst>
        <pc:docMk/>
      </pc:docMkLst>
      <pc:sldChg chg="addSp delSp modSp mod">
        <pc:chgData name="Burger, Hayden (LT)" userId="654cac10-ddb7-4ccd-a1b5-7e6a83ea2586" providerId="ADAL" clId="{71E031B3-1A05-4AA2-AF91-98C2E056AF05}" dt="2024-11-20T22:32:38.768" v="37" actId="208"/>
        <pc:sldMkLst>
          <pc:docMk/>
          <pc:sldMk cId="147763527" sldId="267"/>
        </pc:sldMkLst>
        <pc:spChg chg="mod">
          <ac:chgData name="Burger, Hayden (LT)" userId="654cac10-ddb7-4ccd-a1b5-7e6a83ea2586" providerId="ADAL" clId="{71E031B3-1A05-4AA2-AF91-98C2E056AF05}" dt="2024-11-20T22:31:27.514" v="28" actId="20577"/>
          <ac:spMkLst>
            <pc:docMk/>
            <pc:sldMk cId="147763527" sldId="267"/>
            <ac:spMk id="2" creationId="{BE288C7D-C8D4-ED77-907A-F1F99DC5FB5C}"/>
          </ac:spMkLst>
        </pc:spChg>
        <pc:spChg chg="add mod">
          <ac:chgData name="Burger, Hayden (LT)" userId="654cac10-ddb7-4ccd-a1b5-7e6a83ea2586" providerId="ADAL" clId="{71E031B3-1A05-4AA2-AF91-98C2E056AF05}" dt="2024-11-20T22:28:33.686" v="6" actId="14100"/>
          <ac:spMkLst>
            <pc:docMk/>
            <pc:sldMk cId="147763527" sldId="267"/>
            <ac:spMk id="3" creationId="{9C321CC0-4672-23F1-6751-75AF9A533DB3}"/>
          </ac:spMkLst>
        </pc:spChg>
        <pc:spChg chg="add mod">
          <ac:chgData name="Burger, Hayden (LT)" userId="654cac10-ddb7-4ccd-a1b5-7e6a83ea2586" providerId="ADAL" clId="{71E031B3-1A05-4AA2-AF91-98C2E056AF05}" dt="2024-11-20T22:29:02.458" v="9" actId="14100"/>
          <ac:spMkLst>
            <pc:docMk/>
            <pc:sldMk cId="147763527" sldId="267"/>
            <ac:spMk id="23" creationId="{E06244F4-42C6-7491-CAD6-A8339FABC869}"/>
          </ac:spMkLst>
        </pc:spChg>
        <pc:picChg chg="add del mod">
          <ac:chgData name="Burger, Hayden (LT)" userId="654cac10-ddb7-4ccd-a1b5-7e6a83ea2586" providerId="ADAL" clId="{71E031B3-1A05-4AA2-AF91-98C2E056AF05}" dt="2024-11-20T22:32:01.132" v="32" actId="22"/>
          <ac:picMkLst>
            <pc:docMk/>
            <pc:sldMk cId="147763527" sldId="267"/>
            <ac:picMk id="25" creationId="{E29C7623-EF4F-1636-2A9B-309523F4C84C}"/>
          </ac:picMkLst>
        </pc:picChg>
        <pc:picChg chg="add mod">
          <ac:chgData name="Burger, Hayden (LT)" userId="654cac10-ddb7-4ccd-a1b5-7e6a83ea2586" providerId="ADAL" clId="{71E031B3-1A05-4AA2-AF91-98C2E056AF05}" dt="2024-11-20T22:32:38.768" v="37" actId="208"/>
          <ac:picMkLst>
            <pc:docMk/>
            <pc:sldMk cId="147763527" sldId="267"/>
            <ac:picMk id="27" creationId="{C697BC3E-ADC7-9B3E-699B-524928E2B8BD}"/>
          </ac:picMkLst>
        </pc:picChg>
      </pc:sldChg>
      <pc:sldChg chg="modSp mod">
        <pc:chgData name="Burger, Hayden (LT)" userId="654cac10-ddb7-4ccd-a1b5-7e6a83ea2586" providerId="ADAL" clId="{71E031B3-1A05-4AA2-AF91-98C2E056AF05}" dt="2024-11-20T20:19:31.851" v="0" actId="14826"/>
        <pc:sldMkLst>
          <pc:docMk/>
          <pc:sldMk cId="3033765709" sldId="301"/>
        </pc:sldMkLst>
        <pc:picChg chg="mod">
          <ac:chgData name="Burger, Hayden (LT)" userId="654cac10-ddb7-4ccd-a1b5-7e6a83ea2586" providerId="ADAL" clId="{71E031B3-1A05-4AA2-AF91-98C2E056AF05}" dt="2024-11-20T20:19:31.851" v="0" actId="14826"/>
          <ac:picMkLst>
            <pc:docMk/>
            <pc:sldMk cId="3033765709" sldId="301"/>
            <ac:picMk id="25" creationId="{A3856549-33C6-20A5-E5A1-3E0F84CFF346}"/>
          </ac:picMkLst>
        </pc:picChg>
      </pc:sldChg>
      <pc:sldChg chg="addSp delSp modSp add mod">
        <pc:chgData name="Burger, Hayden (LT)" userId="654cac10-ddb7-4ccd-a1b5-7e6a83ea2586" providerId="ADAL" clId="{71E031B3-1A05-4AA2-AF91-98C2E056AF05}" dt="2024-11-20T22:41:26.335" v="242" actId="14861"/>
        <pc:sldMkLst>
          <pc:docMk/>
          <pc:sldMk cId="3390010684" sldId="314"/>
        </pc:sldMkLst>
        <pc:spChg chg="del mod">
          <ac:chgData name="Burger, Hayden (LT)" userId="654cac10-ddb7-4ccd-a1b5-7e6a83ea2586" providerId="ADAL" clId="{71E031B3-1A05-4AA2-AF91-98C2E056AF05}" dt="2024-11-20T22:38:39.451" v="91" actId="478"/>
          <ac:spMkLst>
            <pc:docMk/>
            <pc:sldMk cId="3390010684" sldId="314"/>
            <ac:spMk id="2" creationId="{5490BA95-B809-AACC-9998-920A9D2A1169}"/>
          </ac:spMkLst>
        </pc:spChg>
        <pc:spChg chg="del">
          <ac:chgData name="Burger, Hayden (LT)" userId="654cac10-ddb7-4ccd-a1b5-7e6a83ea2586" providerId="ADAL" clId="{71E031B3-1A05-4AA2-AF91-98C2E056AF05}" dt="2024-11-20T22:35:03.096" v="39" actId="478"/>
          <ac:spMkLst>
            <pc:docMk/>
            <pc:sldMk cId="3390010684" sldId="314"/>
            <ac:spMk id="3" creationId="{4D3E074D-BF54-0A34-CC54-903B1CF9183E}"/>
          </ac:spMkLst>
        </pc:spChg>
        <pc:spChg chg="mod">
          <ac:chgData name="Burger, Hayden (LT)" userId="654cac10-ddb7-4ccd-a1b5-7e6a83ea2586" providerId="ADAL" clId="{71E031B3-1A05-4AA2-AF91-98C2E056AF05}" dt="2024-11-20T22:35:09.045" v="41" actId="1076"/>
          <ac:spMkLst>
            <pc:docMk/>
            <pc:sldMk cId="3390010684" sldId="314"/>
            <ac:spMk id="6" creationId="{27257D74-F92F-4267-2C4F-50D391606CFC}"/>
          </ac:spMkLst>
        </pc:spChg>
        <pc:spChg chg="add mod">
          <ac:chgData name="Burger, Hayden (LT)" userId="654cac10-ddb7-4ccd-a1b5-7e6a83ea2586" providerId="ADAL" clId="{71E031B3-1A05-4AA2-AF91-98C2E056AF05}" dt="2024-11-20T22:41:26.335" v="242" actId="14861"/>
          <ac:spMkLst>
            <pc:docMk/>
            <pc:sldMk cId="3390010684" sldId="314"/>
            <ac:spMk id="26" creationId="{C425310D-A675-1088-9CCF-821DF07B9E3C}"/>
          </ac:spMkLst>
        </pc:spChg>
        <pc:picChg chg="del">
          <ac:chgData name="Burger, Hayden (LT)" userId="654cac10-ddb7-4ccd-a1b5-7e6a83ea2586" providerId="ADAL" clId="{71E031B3-1A05-4AA2-AF91-98C2E056AF05}" dt="2024-11-20T22:35:05.503" v="40" actId="478"/>
          <ac:picMkLst>
            <pc:docMk/>
            <pc:sldMk cId="3390010684" sldId="314"/>
            <ac:picMk id="22" creationId="{F3911EBF-BEEE-F793-CAD7-7C63812A2C96}"/>
          </ac:picMkLst>
        </pc:picChg>
        <pc:picChg chg="add mod">
          <ac:chgData name="Burger, Hayden (LT)" userId="654cac10-ddb7-4ccd-a1b5-7e6a83ea2586" providerId="ADAL" clId="{71E031B3-1A05-4AA2-AF91-98C2E056AF05}" dt="2024-11-20T22:40:41.316" v="237" actId="1076"/>
          <ac:picMkLst>
            <pc:docMk/>
            <pc:sldMk cId="3390010684" sldId="314"/>
            <ac:picMk id="25" creationId="{8CB8D900-610C-EE76-D93C-DB256DE06B9C}"/>
          </ac:picMkLst>
        </pc:picChg>
        <pc:picChg chg="mod">
          <ac:chgData name="Burger, Hayden (LT)" userId="654cac10-ddb7-4ccd-a1b5-7e6a83ea2586" providerId="ADAL" clId="{71E031B3-1A05-4AA2-AF91-98C2E056AF05}" dt="2024-11-20T22:35:20.908" v="69" actId="1076"/>
          <ac:picMkLst>
            <pc:docMk/>
            <pc:sldMk cId="3390010684" sldId="314"/>
            <ac:picMk id="27" creationId="{7B9F6E43-BA40-C385-BC46-D53E53531909}"/>
          </ac:picMkLst>
        </pc:picChg>
      </pc:sldChg>
      <pc:sldChg chg="add">
        <pc:chgData name="Burger, Hayden (LT)" userId="654cac10-ddb7-4ccd-a1b5-7e6a83ea2586" providerId="ADAL" clId="{71E031B3-1A05-4AA2-AF91-98C2E056AF05}" dt="2024-11-20T22:42:36.404" v="243" actId="2890"/>
        <pc:sldMkLst>
          <pc:docMk/>
          <pc:sldMk cId="1670401321" sldId="315"/>
        </pc:sldMkLst>
      </pc:sldChg>
    </pc:docChg>
  </pc:docChgLst>
  <pc:docChgLst>
    <pc:chgData name="Lee, David (LT)" userId="19f80047-ce06-4e7a-8bcd-e42f9934ee56" providerId="ADAL" clId="{FBC885AA-D75C-48CE-9E59-E4947391F321}"/>
    <pc:docChg chg="undo redo custSel addSld delSld modSld sldOrd">
      <pc:chgData name="Lee, David (LT)" userId="19f80047-ce06-4e7a-8bcd-e42f9934ee56" providerId="ADAL" clId="{FBC885AA-D75C-48CE-9E59-E4947391F321}" dt="2024-11-21T17:25:42.301" v="8520" actId="20577"/>
      <pc:docMkLst>
        <pc:docMk/>
      </pc:docMkLst>
      <pc:sldChg chg="del">
        <pc:chgData name="Lee, David (LT)" userId="19f80047-ce06-4e7a-8bcd-e42f9934ee56" providerId="ADAL" clId="{FBC885AA-D75C-48CE-9E59-E4947391F321}" dt="2024-11-20T01:13:59.035" v="357" actId="47"/>
        <pc:sldMkLst>
          <pc:docMk/>
          <pc:sldMk cId="3760684996" sldId="256"/>
        </pc:sldMkLst>
      </pc:sldChg>
      <pc:sldChg chg="modSp mod modNotesTx">
        <pc:chgData name="Lee, David (LT)" userId="19f80047-ce06-4e7a-8bcd-e42f9934ee56" providerId="ADAL" clId="{FBC885AA-D75C-48CE-9E59-E4947391F321}" dt="2024-11-20T18:29:49.948" v="4224" actId="20577"/>
        <pc:sldMkLst>
          <pc:docMk/>
          <pc:sldMk cId="2651314583" sldId="263"/>
        </pc:sldMkLst>
        <pc:spChg chg="mod">
          <ac:chgData name="Lee, David (LT)" userId="19f80047-ce06-4e7a-8bcd-e42f9934ee56" providerId="ADAL" clId="{FBC885AA-D75C-48CE-9E59-E4947391F321}" dt="2024-11-20T06:50:41.201" v="1965" actId="207"/>
          <ac:spMkLst>
            <pc:docMk/>
            <pc:sldMk cId="2651314583" sldId="263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01:14:39.617" v="363" actId="122"/>
          <ac:spMkLst>
            <pc:docMk/>
            <pc:sldMk cId="2651314583" sldId="263"/>
            <ac:spMk id="10" creationId="{F40BD696-A417-C04F-638E-639E2B87B90D}"/>
          </ac:spMkLst>
        </pc:spChg>
        <pc:spChg chg="mod">
          <ac:chgData name="Lee, David (LT)" userId="19f80047-ce06-4e7a-8bcd-e42f9934ee56" providerId="ADAL" clId="{FBC885AA-D75C-48CE-9E59-E4947391F321}" dt="2024-11-20T06:50:41.201" v="1965" actId="207"/>
          <ac:spMkLst>
            <pc:docMk/>
            <pc:sldMk cId="2651314583" sldId="263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02:06:38.499" v="1461" actId="120"/>
          <ac:spMkLst>
            <pc:docMk/>
            <pc:sldMk cId="2651314583" sldId="263"/>
            <ac:spMk id="13" creationId="{03DC6B5B-F062-CC71-6138-A662E7CFB94E}"/>
          </ac:spMkLst>
        </pc:spChg>
        <pc:spChg chg="mod">
          <ac:chgData name="Lee, David (LT)" userId="19f80047-ce06-4e7a-8bcd-e42f9934ee56" providerId="ADAL" clId="{FBC885AA-D75C-48CE-9E59-E4947391F321}" dt="2024-11-20T01:16:04.110" v="491" actId="20577"/>
          <ac:spMkLst>
            <pc:docMk/>
            <pc:sldMk cId="2651314583" sldId="263"/>
            <ac:spMk id="23" creationId="{29654904-3D39-CAC1-27F7-B208D2DAE9F8}"/>
          </ac:spMkLst>
        </pc:spChg>
        <pc:grpChg chg="mod">
          <ac:chgData name="Lee, David (LT)" userId="19f80047-ce06-4e7a-8bcd-e42f9934ee56" providerId="ADAL" clId="{FBC885AA-D75C-48CE-9E59-E4947391F321}" dt="2024-11-20T06:50:41.201" v="1965" actId="207"/>
          <ac:grpSpMkLst>
            <pc:docMk/>
            <pc:sldMk cId="2651314583" sldId="263"/>
            <ac:grpSpMk id="21" creationId="{33F6F0A7-4B7F-9925-5B66-8F00560CADC7}"/>
          </ac:grpSpMkLst>
        </pc:grpChg>
      </pc:sldChg>
      <pc:sldChg chg="modSp mod modNotesTx">
        <pc:chgData name="Lee, David (LT)" userId="19f80047-ce06-4e7a-8bcd-e42f9934ee56" providerId="ADAL" clId="{FBC885AA-D75C-48CE-9E59-E4947391F321}" dt="2024-11-21T06:24:37.947" v="8186" actId="20577"/>
        <pc:sldMkLst>
          <pc:docMk/>
          <pc:sldMk cId="1865255987" sldId="266"/>
        </pc:sldMkLst>
        <pc:spChg chg="mod">
          <ac:chgData name="Lee, David (LT)" userId="19f80047-ce06-4e7a-8bcd-e42f9934ee56" providerId="ADAL" clId="{FBC885AA-D75C-48CE-9E59-E4947391F321}" dt="2024-11-21T06:24:37.947" v="8186" actId="20577"/>
          <ac:spMkLst>
            <pc:docMk/>
            <pc:sldMk cId="1865255987" sldId="266"/>
            <ac:spMk id="3" creationId="{036F661F-AFB7-9A54-B90D-CB6E3858CD14}"/>
          </ac:spMkLst>
        </pc:spChg>
        <pc:spChg chg="mod">
          <ac:chgData name="Lee, David (LT)" userId="19f80047-ce06-4e7a-8bcd-e42f9934ee56" providerId="ADAL" clId="{FBC885AA-D75C-48CE-9E59-E4947391F321}" dt="2024-11-20T06:50:08.717" v="1962" actId="207"/>
          <ac:spMkLst>
            <pc:docMk/>
            <pc:sldMk cId="1865255987" sldId="266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01:18:14.771" v="635" actId="122"/>
          <ac:spMkLst>
            <pc:docMk/>
            <pc:sldMk cId="1865255987" sldId="266"/>
            <ac:spMk id="10" creationId="{F40BD696-A417-C04F-638E-639E2B87B90D}"/>
          </ac:spMkLst>
        </pc:spChg>
        <pc:spChg chg="mod">
          <ac:chgData name="Lee, David (LT)" userId="19f80047-ce06-4e7a-8bcd-e42f9934ee56" providerId="ADAL" clId="{FBC885AA-D75C-48CE-9E59-E4947391F321}" dt="2024-11-20T06:50:08.717" v="1962" actId="207"/>
          <ac:spMkLst>
            <pc:docMk/>
            <pc:sldMk cId="1865255987" sldId="266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02:07:12.637" v="1484" actId="20577"/>
          <ac:spMkLst>
            <pc:docMk/>
            <pc:sldMk cId="1865255987" sldId="266"/>
            <ac:spMk id="13" creationId="{03DC6B5B-F062-CC71-6138-A662E7CFB94E}"/>
          </ac:spMkLst>
        </pc:spChg>
        <pc:grpChg chg="mod">
          <ac:chgData name="Lee, David (LT)" userId="19f80047-ce06-4e7a-8bcd-e42f9934ee56" providerId="ADAL" clId="{FBC885AA-D75C-48CE-9E59-E4947391F321}" dt="2024-11-20T06:50:08.717" v="1962" actId="207"/>
          <ac:grpSpMkLst>
            <pc:docMk/>
            <pc:sldMk cId="1865255987" sldId="266"/>
            <ac:grpSpMk id="21" creationId="{33F6F0A7-4B7F-9925-5B66-8F00560CADC7}"/>
          </ac:grpSpMkLst>
        </pc:grpChg>
      </pc:sldChg>
      <pc:sldChg chg="addSp delSp modSp mod delAnim modNotesTx">
        <pc:chgData name="Lee, David (LT)" userId="19f80047-ce06-4e7a-8bcd-e42f9934ee56" providerId="ADAL" clId="{FBC885AA-D75C-48CE-9E59-E4947391F321}" dt="2024-11-20T18:29:38.734" v="4223" actId="20577"/>
        <pc:sldMkLst>
          <pc:docMk/>
          <pc:sldMk cId="147763527" sldId="267"/>
        </pc:sldMkLst>
        <pc:spChg chg="mod">
          <ac:chgData name="Lee, David (LT)" userId="19f80047-ce06-4e7a-8bcd-e42f9934ee56" providerId="ADAL" clId="{FBC885AA-D75C-48CE-9E59-E4947391F321}" dt="2024-11-20T07:11:22.345" v="2521" actId="20577"/>
          <ac:spMkLst>
            <pc:docMk/>
            <pc:sldMk cId="147763527" sldId="267"/>
            <ac:spMk id="2" creationId="{BE288C7D-C8D4-ED77-907A-F1F99DC5FB5C}"/>
          </ac:spMkLst>
        </pc:spChg>
        <pc:spChg chg="mod">
          <ac:chgData name="Lee, David (LT)" userId="19f80047-ce06-4e7a-8bcd-e42f9934ee56" providerId="ADAL" clId="{FBC885AA-D75C-48CE-9E59-E4947391F321}" dt="2024-11-20T06:49:57.747" v="1961" actId="207"/>
          <ac:spMkLst>
            <pc:docMk/>
            <pc:sldMk cId="147763527" sldId="267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06:49:57.747" v="1961" actId="207"/>
          <ac:spMkLst>
            <pc:docMk/>
            <pc:sldMk cId="147763527" sldId="267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02:07:20.138" v="1491" actId="20577"/>
          <ac:spMkLst>
            <pc:docMk/>
            <pc:sldMk cId="147763527" sldId="267"/>
            <ac:spMk id="13" creationId="{03DC6B5B-F062-CC71-6138-A662E7CFB94E}"/>
          </ac:spMkLst>
        </pc:spChg>
        <pc:grpChg chg="del">
          <ac:chgData name="Lee, David (LT)" userId="19f80047-ce06-4e7a-8bcd-e42f9934ee56" providerId="ADAL" clId="{FBC885AA-D75C-48CE-9E59-E4947391F321}" dt="2024-11-20T01:44:55.918" v="1248" actId="478"/>
          <ac:grpSpMkLst>
            <pc:docMk/>
            <pc:sldMk cId="147763527" sldId="267"/>
            <ac:grpSpMk id="3" creationId="{86B579BA-DA24-6668-098C-642852557B06}"/>
          </ac:grpSpMkLst>
        </pc:grpChg>
        <pc:grpChg chg="mod">
          <ac:chgData name="Lee, David (LT)" userId="19f80047-ce06-4e7a-8bcd-e42f9934ee56" providerId="ADAL" clId="{FBC885AA-D75C-48CE-9E59-E4947391F321}" dt="2024-11-20T06:49:57.747" v="1961" actId="207"/>
          <ac:grpSpMkLst>
            <pc:docMk/>
            <pc:sldMk cId="147763527" sldId="267"/>
            <ac:grpSpMk id="21" creationId="{33F6F0A7-4B7F-9925-5B66-8F00560CADC7}"/>
          </ac:grpSpMkLst>
        </pc:grpChg>
        <pc:picChg chg="add mod">
          <ac:chgData name="Lee, David (LT)" userId="19f80047-ce06-4e7a-8bcd-e42f9934ee56" providerId="ADAL" clId="{FBC885AA-D75C-48CE-9E59-E4947391F321}" dt="2024-11-20T06:53:40.863" v="2032" actId="1036"/>
          <ac:picMkLst>
            <pc:docMk/>
            <pc:sldMk cId="147763527" sldId="267"/>
            <ac:picMk id="22" creationId="{5F587C9A-9230-E673-64A6-8FBBF7FADDB4}"/>
          </ac:picMkLst>
        </pc:picChg>
        <pc:picChg chg="del">
          <ac:chgData name="Lee, David (LT)" userId="19f80047-ce06-4e7a-8bcd-e42f9934ee56" providerId="ADAL" clId="{FBC885AA-D75C-48CE-9E59-E4947391F321}" dt="2024-11-20T01:44:55.918" v="1248" actId="478"/>
          <ac:picMkLst>
            <pc:docMk/>
            <pc:sldMk cId="147763527" sldId="267"/>
            <ac:picMk id="25" creationId="{BB8C7FE6-8EF9-0926-E361-24857DA99D08}"/>
          </ac:picMkLst>
        </pc:picChg>
        <pc:picChg chg="del">
          <ac:chgData name="Lee, David (LT)" userId="19f80047-ce06-4e7a-8bcd-e42f9934ee56" providerId="ADAL" clId="{FBC885AA-D75C-48CE-9E59-E4947391F321}" dt="2024-11-20T01:44:55.918" v="1248" actId="478"/>
          <ac:picMkLst>
            <pc:docMk/>
            <pc:sldMk cId="147763527" sldId="267"/>
            <ac:picMk id="26" creationId="{5C58F5E5-D2F1-0EAA-39CC-23E2A4F838F7}"/>
          </ac:picMkLst>
        </pc:picChg>
      </pc:sldChg>
      <pc:sldChg chg="addSp delSp modSp mod modTransition modNotesTx">
        <pc:chgData name="Lee, David (LT)" userId="19f80047-ce06-4e7a-8bcd-e42f9934ee56" providerId="ADAL" clId="{FBC885AA-D75C-48CE-9E59-E4947391F321}" dt="2024-11-21T17:11:23.985" v="8447"/>
        <pc:sldMkLst>
          <pc:docMk/>
          <pc:sldMk cId="2953722009" sldId="268"/>
        </pc:sldMkLst>
        <pc:spChg chg="mod">
          <ac:chgData name="Lee, David (LT)" userId="19f80047-ce06-4e7a-8bcd-e42f9934ee56" providerId="ADAL" clId="{FBC885AA-D75C-48CE-9E59-E4947391F321}" dt="2024-11-20T06:50:58.445" v="1967" actId="207"/>
          <ac:spMkLst>
            <pc:docMk/>
            <pc:sldMk cId="2953722009" sldId="268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06:50:58.445" v="1967" actId="207"/>
          <ac:spMkLst>
            <pc:docMk/>
            <pc:sldMk cId="2953722009" sldId="268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02:07:34.033" v="1505" actId="20577"/>
          <ac:spMkLst>
            <pc:docMk/>
            <pc:sldMk cId="2953722009" sldId="268"/>
            <ac:spMk id="13" creationId="{03DC6B5B-F062-CC71-6138-A662E7CFB94E}"/>
          </ac:spMkLst>
        </pc:spChg>
        <pc:spChg chg="del mod">
          <ac:chgData name="Lee, David (LT)" userId="19f80047-ce06-4e7a-8bcd-e42f9934ee56" providerId="ADAL" clId="{FBC885AA-D75C-48CE-9E59-E4947391F321}" dt="2024-11-20T07:17:58.618" v="2728" actId="478"/>
          <ac:spMkLst>
            <pc:docMk/>
            <pc:sldMk cId="2953722009" sldId="268"/>
            <ac:spMk id="22" creationId="{40D8C1F9-26B2-D54A-5E7B-DD5A9F206E4E}"/>
          </ac:spMkLst>
        </pc:spChg>
        <pc:spChg chg="add mod">
          <ac:chgData name="Lee, David (LT)" userId="19f80047-ce06-4e7a-8bcd-e42f9934ee56" providerId="ADAL" clId="{FBC885AA-D75C-48CE-9E59-E4947391F321}" dt="2024-11-20T21:28:59.629" v="5727" actId="20577"/>
          <ac:spMkLst>
            <pc:docMk/>
            <pc:sldMk cId="2953722009" sldId="268"/>
            <ac:spMk id="25" creationId="{B55C2F29-A531-E92F-BDB9-33824D42C79A}"/>
          </ac:spMkLst>
        </pc:spChg>
        <pc:grpChg chg="mod">
          <ac:chgData name="Lee, David (LT)" userId="19f80047-ce06-4e7a-8bcd-e42f9934ee56" providerId="ADAL" clId="{FBC885AA-D75C-48CE-9E59-E4947391F321}" dt="2024-11-20T06:50:58.445" v="1967" actId="207"/>
          <ac:grpSpMkLst>
            <pc:docMk/>
            <pc:sldMk cId="2953722009" sldId="268"/>
            <ac:grpSpMk id="21" creationId="{33F6F0A7-4B7F-9925-5B66-8F00560CADC7}"/>
          </ac:grpSpMkLst>
        </pc:grpChg>
        <pc:graphicFrameChg chg="add del mod modGraphic">
          <ac:chgData name="Lee, David (LT)" userId="19f80047-ce06-4e7a-8bcd-e42f9934ee56" providerId="ADAL" clId="{FBC885AA-D75C-48CE-9E59-E4947391F321}" dt="2024-11-20T02:24:03.361" v="1793" actId="478"/>
          <ac:graphicFrameMkLst>
            <pc:docMk/>
            <pc:sldMk cId="2953722009" sldId="268"/>
            <ac:graphicFrameMk id="2" creationId="{EE5CF8E6-538C-2B90-3548-E7ABEA5BECF6}"/>
          </ac:graphicFrameMkLst>
        </pc:graphicFrameChg>
        <pc:picChg chg="add del mod">
          <ac:chgData name="Lee, David (LT)" userId="19f80047-ce06-4e7a-8bcd-e42f9934ee56" providerId="ADAL" clId="{FBC885AA-D75C-48CE-9E59-E4947391F321}" dt="2024-11-20T07:17:58.618" v="2728" actId="478"/>
          <ac:picMkLst>
            <pc:docMk/>
            <pc:sldMk cId="2953722009" sldId="268"/>
            <ac:picMk id="23" creationId="{07A7CC6E-AC3C-50D7-E509-678E8239D790}"/>
          </ac:picMkLst>
        </pc:picChg>
        <pc:picChg chg="add del mod ord">
          <ac:chgData name="Lee, David (LT)" userId="19f80047-ce06-4e7a-8bcd-e42f9934ee56" providerId="ADAL" clId="{FBC885AA-D75C-48CE-9E59-E4947391F321}" dt="2024-11-20T07:17:58.618" v="2728" actId="478"/>
          <ac:picMkLst>
            <pc:docMk/>
            <pc:sldMk cId="2953722009" sldId="268"/>
            <ac:picMk id="24" creationId="{646290D9-772C-5FBE-CCCA-E8B56C842374}"/>
          </ac:picMkLst>
        </pc:picChg>
        <pc:picChg chg="add mod">
          <ac:chgData name="Lee, David (LT)" userId="19f80047-ce06-4e7a-8bcd-e42f9934ee56" providerId="ADAL" clId="{FBC885AA-D75C-48CE-9E59-E4947391F321}" dt="2024-11-20T16:57:12.330" v="3615" actId="1036"/>
          <ac:picMkLst>
            <pc:docMk/>
            <pc:sldMk cId="2953722009" sldId="268"/>
            <ac:picMk id="26" creationId="{874B60B3-CCD6-BD36-86F0-309599120979}"/>
          </ac:picMkLst>
        </pc:picChg>
        <pc:picChg chg="add del mod ord">
          <ac:chgData name="Lee, David (LT)" userId="19f80047-ce06-4e7a-8bcd-e42f9934ee56" providerId="ADAL" clId="{FBC885AA-D75C-48CE-9E59-E4947391F321}" dt="2024-11-20T02:41:08.908" v="1811" actId="478"/>
          <ac:picMkLst>
            <pc:docMk/>
            <pc:sldMk cId="2953722009" sldId="268"/>
            <ac:picMk id="26" creationId="{DA6248E6-77E3-32C7-06AD-142A56E5E23A}"/>
          </ac:picMkLst>
        </pc:picChg>
        <pc:picChg chg="del">
          <ac:chgData name="Lee, David (LT)" userId="19f80047-ce06-4e7a-8bcd-e42f9934ee56" providerId="ADAL" clId="{FBC885AA-D75C-48CE-9E59-E4947391F321}" dt="2024-11-20T02:08:51.847" v="1543" actId="478"/>
          <ac:picMkLst>
            <pc:docMk/>
            <pc:sldMk cId="2953722009" sldId="268"/>
            <ac:picMk id="27" creationId="{197B917A-24AA-EF70-3B18-7B7AB2EBF20D}"/>
          </ac:picMkLst>
        </pc:picChg>
        <pc:picChg chg="del">
          <ac:chgData name="Lee, David (LT)" userId="19f80047-ce06-4e7a-8bcd-e42f9934ee56" providerId="ADAL" clId="{FBC885AA-D75C-48CE-9E59-E4947391F321}" dt="2024-11-20T02:08:53.104" v="1544" actId="478"/>
          <ac:picMkLst>
            <pc:docMk/>
            <pc:sldMk cId="2953722009" sldId="268"/>
            <ac:picMk id="28" creationId="{9CDBD64C-DC04-402E-3B8E-7D463F167454}"/>
          </ac:picMkLst>
        </pc:picChg>
        <pc:picChg chg="del">
          <ac:chgData name="Lee, David (LT)" userId="19f80047-ce06-4e7a-8bcd-e42f9934ee56" providerId="ADAL" clId="{FBC885AA-D75C-48CE-9E59-E4947391F321}" dt="2024-11-20T02:08:53.989" v="1545" actId="478"/>
          <ac:picMkLst>
            <pc:docMk/>
            <pc:sldMk cId="2953722009" sldId="268"/>
            <ac:picMk id="29" creationId="{D9531DF3-DD57-3E93-461E-86336339C372}"/>
          </ac:picMkLst>
        </pc:picChg>
      </pc:sldChg>
      <pc:sldChg chg="addSp delSp modSp mod modShow modNotesTx">
        <pc:chgData name="Lee, David (LT)" userId="19f80047-ce06-4e7a-8bcd-e42f9934ee56" providerId="ADAL" clId="{FBC885AA-D75C-48CE-9E59-E4947391F321}" dt="2024-11-21T03:52:36.282" v="6380" actId="20577"/>
        <pc:sldMkLst>
          <pc:docMk/>
          <pc:sldMk cId="4209707427" sldId="269"/>
        </pc:sldMkLst>
        <pc:spChg chg="del">
          <ac:chgData name="Lee, David (LT)" userId="19f80047-ce06-4e7a-8bcd-e42f9934ee56" providerId="ADAL" clId="{FBC885AA-D75C-48CE-9E59-E4947391F321}" dt="2024-11-20T07:19:50.863" v="2940" actId="478"/>
          <ac:spMkLst>
            <pc:docMk/>
            <pc:sldMk cId="4209707427" sldId="269"/>
            <ac:spMk id="2" creationId="{171E9A30-333D-D128-0521-CAC478138726}"/>
          </ac:spMkLst>
        </pc:spChg>
        <pc:spChg chg="mod">
          <ac:chgData name="Lee, David (LT)" userId="19f80047-ce06-4e7a-8bcd-e42f9934ee56" providerId="ADAL" clId="{FBC885AA-D75C-48CE-9E59-E4947391F321}" dt="2024-11-20T18:18:28.778" v="4154" actId="207"/>
          <ac:spMkLst>
            <pc:docMk/>
            <pc:sldMk cId="4209707427" sldId="269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18:18:28.778" v="4154" actId="207"/>
          <ac:spMkLst>
            <pc:docMk/>
            <pc:sldMk cId="4209707427" sldId="269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02:08:19.069" v="1538" actId="20577"/>
          <ac:spMkLst>
            <pc:docMk/>
            <pc:sldMk cId="4209707427" sldId="269"/>
            <ac:spMk id="13" creationId="{03DC6B5B-F062-CC71-6138-A662E7CFB94E}"/>
          </ac:spMkLst>
        </pc:spChg>
        <pc:spChg chg="add mod">
          <ac:chgData name="Lee, David (LT)" userId="19f80047-ce06-4e7a-8bcd-e42f9934ee56" providerId="ADAL" clId="{FBC885AA-D75C-48CE-9E59-E4947391F321}" dt="2024-11-21T03:52:36.282" v="6380" actId="20577"/>
          <ac:spMkLst>
            <pc:docMk/>
            <pc:sldMk cId="4209707427" sldId="269"/>
            <ac:spMk id="26" creationId="{EACCED07-E687-5224-1942-5AA9E116973C}"/>
          </ac:spMkLst>
        </pc:spChg>
        <pc:grpChg chg="mod">
          <ac:chgData name="Lee, David (LT)" userId="19f80047-ce06-4e7a-8bcd-e42f9934ee56" providerId="ADAL" clId="{FBC885AA-D75C-48CE-9E59-E4947391F321}" dt="2024-11-20T18:18:28.778" v="4154" actId="207"/>
          <ac:grpSpMkLst>
            <pc:docMk/>
            <pc:sldMk cId="4209707427" sldId="269"/>
            <ac:grpSpMk id="21" creationId="{33F6F0A7-4B7F-9925-5B66-8F00560CADC7}"/>
          </ac:grpSpMkLst>
        </pc:grpChg>
        <pc:picChg chg="add mod modCrop">
          <ac:chgData name="Lee, David (LT)" userId="19f80047-ce06-4e7a-8bcd-e42f9934ee56" providerId="ADAL" clId="{FBC885AA-D75C-48CE-9E59-E4947391F321}" dt="2024-11-20T20:57:03.385" v="5260" actId="14826"/>
          <ac:picMkLst>
            <pc:docMk/>
            <pc:sldMk cId="4209707427" sldId="269"/>
            <ac:picMk id="25" creationId="{222282CD-443A-F665-9164-E4975E3ED2C4}"/>
          </ac:picMkLst>
        </pc:picChg>
        <pc:picChg chg="del">
          <ac:chgData name="Lee, David (LT)" userId="19f80047-ce06-4e7a-8bcd-e42f9934ee56" providerId="ADAL" clId="{FBC885AA-D75C-48CE-9E59-E4947391F321}" dt="2024-11-20T07:19:50.863" v="2940" actId="478"/>
          <ac:picMkLst>
            <pc:docMk/>
            <pc:sldMk cId="4209707427" sldId="269"/>
            <ac:picMk id="1026" creationId="{4AB63A7E-2425-E2ED-78B9-D549B190609F}"/>
          </ac:picMkLst>
        </pc:picChg>
        <pc:picChg chg="del">
          <ac:chgData name="Lee, David (LT)" userId="19f80047-ce06-4e7a-8bcd-e42f9934ee56" providerId="ADAL" clId="{FBC885AA-D75C-48CE-9E59-E4947391F321}" dt="2024-11-20T07:19:50.863" v="2940" actId="478"/>
          <ac:picMkLst>
            <pc:docMk/>
            <pc:sldMk cId="4209707427" sldId="269"/>
            <ac:picMk id="1028" creationId="{98852E28-CDB5-D0BC-6448-A2ACEF628A26}"/>
          </ac:picMkLst>
        </pc:picChg>
      </pc:sldChg>
      <pc:sldChg chg="addSp delSp modSp mod ord modNotesTx">
        <pc:chgData name="Lee, David (LT)" userId="19f80047-ce06-4e7a-8bcd-e42f9934ee56" providerId="ADAL" clId="{FBC885AA-D75C-48CE-9E59-E4947391F321}" dt="2024-11-21T04:17:13.869" v="7792"/>
        <pc:sldMkLst>
          <pc:docMk/>
          <pc:sldMk cId="3172579918" sldId="270"/>
        </pc:sldMkLst>
        <pc:spChg chg="del mod">
          <ac:chgData name="Lee, David (LT)" userId="19f80047-ce06-4e7a-8bcd-e42f9934ee56" providerId="ADAL" clId="{FBC885AA-D75C-48CE-9E59-E4947391F321}" dt="2024-11-20T07:18:29.984" v="2733" actId="21"/>
          <ac:spMkLst>
            <pc:docMk/>
            <pc:sldMk cId="3172579918" sldId="270"/>
            <ac:spMk id="3" creationId="{DBC28D95-C7B4-102C-A376-EB5721DED05F}"/>
          </ac:spMkLst>
        </pc:spChg>
        <pc:spChg chg="add mod ord">
          <ac:chgData name="Lee, David (LT)" userId="19f80047-ce06-4e7a-8bcd-e42f9934ee56" providerId="ADAL" clId="{FBC885AA-D75C-48CE-9E59-E4947391F321}" dt="2024-11-20T18:13:41.837" v="4152" actId="1076"/>
          <ac:spMkLst>
            <pc:docMk/>
            <pc:sldMk cId="3172579918" sldId="270"/>
            <ac:spMk id="3" creationId="{F5B2A18E-5829-0165-683C-5934049D9A9C}"/>
          </ac:spMkLst>
        </pc:spChg>
        <pc:spChg chg="mod">
          <ac:chgData name="Lee, David (LT)" userId="19f80047-ce06-4e7a-8bcd-e42f9934ee56" providerId="ADAL" clId="{FBC885AA-D75C-48CE-9E59-E4947391F321}" dt="2024-11-20T06:51:50.380" v="1973" actId="207"/>
          <ac:spMkLst>
            <pc:docMk/>
            <pc:sldMk cId="3172579918" sldId="270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07:37:02.563" v="3528" actId="122"/>
          <ac:spMkLst>
            <pc:docMk/>
            <pc:sldMk cId="3172579918" sldId="270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07:36:57.205" v="3524" actId="20577"/>
          <ac:spMkLst>
            <pc:docMk/>
            <pc:sldMk cId="3172579918" sldId="270"/>
            <ac:spMk id="13" creationId="{03DC6B5B-F062-CC71-6138-A662E7CFB94E}"/>
          </ac:spMkLst>
        </pc:spChg>
        <pc:spChg chg="add del mod">
          <ac:chgData name="Lee, David (LT)" userId="19f80047-ce06-4e7a-8bcd-e42f9934ee56" providerId="ADAL" clId="{FBC885AA-D75C-48CE-9E59-E4947391F321}" dt="2024-11-20T17:13:39.011" v="3672" actId="21"/>
          <ac:spMkLst>
            <pc:docMk/>
            <pc:sldMk cId="3172579918" sldId="270"/>
            <ac:spMk id="27" creationId="{7864D662-1B80-9269-4A0C-52307E399690}"/>
          </ac:spMkLst>
        </pc:spChg>
        <pc:grpChg chg="mod">
          <ac:chgData name="Lee, David (LT)" userId="19f80047-ce06-4e7a-8bcd-e42f9934ee56" providerId="ADAL" clId="{FBC885AA-D75C-48CE-9E59-E4947391F321}" dt="2024-11-20T18:13:31.025" v="4149" actId="1076"/>
          <ac:grpSpMkLst>
            <pc:docMk/>
            <pc:sldMk cId="3172579918" sldId="270"/>
            <ac:grpSpMk id="18" creationId="{F8ECDF5B-1F4B-DFEB-DC84-153BCE048B85}"/>
          </ac:grpSpMkLst>
        </pc:grpChg>
        <pc:grpChg chg="mod">
          <ac:chgData name="Lee, David (LT)" userId="19f80047-ce06-4e7a-8bcd-e42f9934ee56" providerId="ADAL" clId="{FBC885AA-D75C-48CE-9E59-E4947391F321}" dt="2024-11-20T06:51:50.380" v="1973" actId="207"/>
          <ac:grpSpMkLst>
            <pc:docMk/>
            <pc:sldMk cId="3172579918" sldId="270"/>
            <ac:grpSpMk id="21" creationId="{33F6F0A7-4B7F-9925-5B66-8F00560CADC7}"/>
          </ac:grpSpMkLst>
        </pc:grpChg>
        <pc:picChg chg="add del mod">
          <ac:chgData name="Lee, David (LT)" userId="19f80047-ce06-4e7a-8bcd-e42f9934ee56" providerId="ADAL" clId="{FBC885AA-D75C-48CE-9E59-E4947391F321}" dt="2024-11-20T07:15:56.821" v="2526" actId="478"/>
          <ac:picMkLst>
            <pc:docMk/>
            <pc:sldMk cId="3172579918" sldId="270"/>
            <ac:picMk id="23" creationId="{56751FEC-1F48-AE3D-69D6-F3AED60DDDE3}"/>
          </ac:picMkLst>
        </pc:picChg>
        <pc:picChg chg="del mod">
          <ac:chgData name="Lee, David (LT)" userId="19f80047-ce06-4e7a-8bcd-e42f9934ee56" providerId="ADAL" clId="{FBC885AA-D75C-48CE-9E59-E4947391F321}" dt="2024-11-20T07:18:29.984" v="2733" actId="21"/>
          <ac:picMkLst>
            <pc:docMk/>
            <pc:sldMk cId="3172579918" sldId="270"/>
            <ac:picMk id="24" creationId="{A3856549-33C6-20A5-E5A1-3E0F84CFF346}"/>
          </ac:picMkLst>
        </pc:picChg>
        <pc:picChg chg="add del mod modCrop">
          <ac:chgData name="Lee, David (LT)" userId="19f80047-ce06-4e7a-8bcd-e42f9934ee56" providerId="ADAL" clId="{FBC885AA-D75C-48CE-9E59-E4947391F321}" dt="2024-11-20T17:13:39.011" v="3672" actId="21"/>
          <ac:picMkLst>
            <pc:docMk/>
            <pc:sldMk cId="3172579918" sldId="270"/>
            <ac:picMk id="26" creationId="{765E6E59-F59C-0CFE-CBA5-788EBE6525BC}"/>
          </ac:picMkLst>
        </pc:picChg>
        <pc:picChg chg="add mod">
          <ac:chgData name="Lee, David (LT)" userId="19f80047-ce06-4e7a-8bcd-e42f9934ee56" providerId="ADAL" clId="{FBC885AA-D75C-48CE-9E59-E4947391F321}" dt="2024-11-20T18:13:23.871" v="4147" actId="1037"/>
          <ac:picMkLst>
            <pc:docMk/>
            <pc:sldMk cId="3172579918" sldId="270"/>
            <ac:picMk id="2050" creationId="{5D893C67-76FE-4AA2-B99C-5A989559C451}"/>
          </ac:picMkLst>
        </pc:picChg>
      </pc:sldChg>
      <pc:sldChg chg="modSp mod modNotesTx">
        <pc:chgData name="Lee, David (LT)" userId="19f80047-ce06-4e7a-8bcd-e42f9934ee56" providerId="ADAL" clId="{FBC885AA-D75C-48CE-9E59-E4947391F321}" dt="2024-11-21T17:05:29.829" v="8446" actId="313"/>
        <pc:sldMkLst>
          <pc:docMk/>
          <pc:sldMk cId="3061341665" sldId="271"/>
        </pc:sldMkLst>
        <pc:spChg chg="mod">
          <ac:chgData name="Lee, David (LT)" userId="19f80047-ce06-4e7a-8bcd-e42f9934ee56" providerId="ADAL" clId="{FBC885AA-D75C-48CE-9E59-E4947391F321}" dt="2024-11-20T06:50:24.935" v="1964" actId="207"/>
          <ac:spMkLst>
            <pc:docMk/>
            <pc:sldMk cId="3061341665" sldId="271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01:14:48.395" v="369" actId="122"/>
          <ac:spMkLst>
            <pc:docMk/>
            <pc:sldMk cId="3061341665" sldId="271"/>
            <ac:spMk id="10" creationId="{F40BD696-A417-C04F-638E-639E2B87B90D}"/>
          </ac:spMkLst>
        </pc:spChg>
        <pc:spChg chg="mod">
          <ac:chgData name="Lee, David (LT)" userId="19f80047-ce06-4e7a-8bcd-e42f9934ee56" providerId="ADAL" clId="{FBC885AA-D75C-48CE-9E59-E4947391F321}" dt="2024-11-20T06:50:24.935" v="1964" actId="207"/>
          <ac:spMkLst>
            <pc:docMk/>
            <pc:sldMk cId="3061341665" sldId="271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02:06:52.248" v="1468" actId="20577"/>
          <ac:spMkLst>
            <pc:docMk/>
            <pc:sldMk cId="3061341665" sldId="271"/>
            <ac:spMk id="13" creationId="{03DC6B5B-F062-CC71-6138-A662E7CFB94E}"/>
          </ac:spMkLst>
        </pc:spChg>
        <pc:spChg chg="mod">
          <ac:chgData name="Lee, David (LT)" userId="19f80047-ce06-4e7a-8bcd-e42f9934ee56" providerId="ADAL" clId="{FBC885AA-D75C-48CE-9E59-E4947391F321}" dt="2024-11-21T17:05:29.829" v="8446" actId="313"/>
          <ac:spMkLst>
            <pc:docMk/>
            <pc:sldMk cId="3061341665" sldId="271"/>
            <ac:spMk id="23" creationId="{29654904-3D39-CAC1-27F7-B208D2DAE9F8}"/>
          </ac:spMkLst>
        </pc:spChg>
        <pc:grpChg chg="mod">
          <ac:chgData name="Lee, David (LT)" userId="19f80047-ce06-4e7a-8bcd-e42f9934ee56" providerId="ADAL" clId="{FBC885AA-D75C-48CE-9E59-E4947391F321}" dt="2024-11-20T06:50:24.935" v="1964" actId="207"/>
          <ac:grpSpMkLst>
            <pc:docMk/>
            <pc:sldMk cId="3061341665" sldId="271"/>
            <ac:grpSpMk id="21" creationId="{33F6F0A7-4B7F-9925-5B66-8F00560CADC7}"/>
          </ac:grpSpMkLst>
        </pc:grpChg>
      </pc:sldChg>
      <pc:sldChg chg="modSp mod modTransition modShow modNotesTx">
        <pc:chgData name="Lee, David (LT)" userId="19f80047-ce06-4e7a-8bcd-e42f9934ee56" providerId="ADAL" clId="{FBC885AA-D75C-48CE-9E59-E4947391F321}" dt="2024-11-21T17:11:23.985" v="8447"/>
        <pc:sldMkLst>
          <pc:docMk/>
          <pc:sldMk cId="1182788874" sldId="272"/>
        </pc:sldMkLst>
        <pc:spChg chg="mod">
          <ac:chgData name="Lee, David (LT)" userId="19f80047-ce06-4e7a-8bcd-e42f9934ee56" providerId="ADAL" clId="{FBC885AA-D75C-48CE-9E59-E4947391F321}" dt="2024-11-20T18:18:23.281" v="4153" actId="207"/>
          <ac:spMkLst>
            <pc:docMk/>
            <pc:sldMk cId="1182788874" sldId="272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18:18:23.281" v="4153" actId="207"/>
          <ac:spMkLst>
            <pc:docMk/>
            <pc:sldMk cId="1182788874" sldId="272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02:08:03.072" v="1527" actId="20577"/>
          <ac:spMkLst>
            <pc:docMk/>
            <pc:sldMk cId="1182788874" sldId="272"/>
            <ac:spMk id="13" creationId="{03DC6B5B-F062-CC71-6138-A662E7CFB94E}"/>
          </ac:spMkLst>
        </pc:spChg>
        <pc:grpChg chg="mod">
          <ac:chgData name="Lee, David (LT)" userId="19f80047-ce06-4e7a-8bcd-e42f9934ee56" providerId="ADAL" clId="{FBC885AA-D75C-48CE-9E59-E4947391F321}" dt="2024-11-20T18:18:23.281" v="4153" actId="207"/>
          <ac:grpSpMkLst>
            <pc:docMk/>
            <pc:sldMk cId="1182788874" sldId="272"/>
            <ac:grpSpMk id="21" creationId="{33F6F0A7-4B7F-9925-5B66-8F00560CADC7}"/>
          </ac:grpSpMkLst>
        </pc:grpChg>
      </pc:sldChg>
      <pc:sldChg chg="modSp del mod modShow modNotesTx">
        <pc:chgData name="Lee, David (LT)" userId="19f80047-ce06-4e7a-8bcd-e42f9934ee56" providerId="ADAL" clId="{FBC885AA-D75C-48CE-9E59-E4947391F321}" dt="2024-11-20T21:11:45.448" v="5452" actId="47"/>
        <pc:sldMkLst>
          <pc:docMk/>
          <pc:sldMk cId="174831332" sldId="274"/>
        </pc:sldMkLst>
        <pc:spChg chg="mod">
          <ac:chgData name="Lee, David (LT)" userId="19f80047-ce06-4e7a-8bcd-e42f9934ee56" providerId="ADAL" clId="{FBC885AA-D75C-48CE-9E59-E4947391F321}" dt="2024-11-20T06:51:42.273" v="1972" actId="207"/>
          <ac:spMkLst>
            <pc:docMk/>
            <pc:sldMk cId="174831332" sldId="274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18:19:30.153" v="4193" actId="122"/>
          <ac:spMkLst>
            <pc:docMk/>
            <pc:sldMk cId="174831332" sldId="274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18:19:26.311" v="4189" actId="20577"/>
          <ac:spMkLst>
            <pc:docMk/>
            <pc:sldMk cId="174831332" sldId="274"/>
            <ac:spMk id="13" creationId="{03DC6B5B-F062-CC71-6138-A662E7CFB94E}"/>
          </ac:spMkLst>
        </pc:spChg>
        <pc:grpChg chg="mod">
          <ac:chgData name="Lee, David (LT)" userId="19f80047-ce06-4e7a-8bcd-e42f9934ee56" providerId="ADAL" clId="{FBC885AA-D75C-48CE-9E59-E4947391F321}" dt="2024-11-20T06:51:42.273" v="1972" actId="207"/>
          <ac:grpSpMkLst>
            <pc:docMk/>
            <pc:sldMk cId="174831332" sldId="274"/>
            <ac:grpSpMk id="21" creationId="{33F6F0A7-4B7F-9925-5B66-8F00560CADC7}"/>
          </ac:grpSpMkLst>
        </pc:grpChg>
      </pc:sldChg>
      <pc:sldChg chg="modSp del mod modNotesTx">
        <pc:chgData name="Lee, David (LT)" userId="19f80047-ce06-4e7a-8bcd-e42f9934ee56" providerId="ADAL" clId="{FBC885AA-D75C-48CE-9E59-E4947391F321}" dt="2024-11-20T21:11:45.448" v="5452" actId="47"/>
        <pc:sldMkLst>
          <pc:docMk/>
          <pc:sldMk cId="3691444400" sldId="275"/>
        </pc:sldMkLst>
        <pc:spChg chg="mod">
          <ac:chgData name="Lee, David (LT)" userId="19f80047-ce06-4e7a-8bcd-e42f9934ee56" providerId="ADAL" clId="{FBC885AA-D75C-48CE-9E59-E4947391F321}" dt="2024-11-20T06:51:35.154" v="1971" actId="207"/>
          <ac:spMkLst>
            <pc:docMk/>
            <pc:sldMk cId="3691444400" sldId="275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18:19:19.607" v="4180" actId="122"/>
          <ac:spMkLst>
            <pc:docMk/>
            <pc:sldMk cId="3691444400" sldId="275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18:19:15.897" v="4176" actId="20577"/>
          <ac:spMkLst>
            <pc:docMk/>
            <pc:sldMk cId="3691444400" sldId="275"/>
            <ac:spMk id="13" creationId="{03DC6B5B-F062-CC71-6138-A662E7CFB94E}"/>
          </ac:spMkLst>
        </pc:spChg>
        <pc:grpChg chg="mod">
          <ac:chgData name="Lee, David (LT)" userId="19f80047-ce06-4e7a-8bcd-e42f9934ee56" providerId="ADAL" clId="{FBC885AA-D75C-48CE-9E59-E4947391F321}" dt="2024-11-20T06:51:35.154" v="1971" actId="207"/>
          <ac:grpSpMkLst>
            <pc:docMk/>
            <pc:sldMk cId="3691444400" sldId="275"/>
            <ac:grpSpMk id="21" creationId="{33F6F0A7-4B7F-9925-5B66-8F00560CADC7}"/>
          </ac:grpSpMkLst>
        </pc:grpChg>
      </pc:sldChg>
      <pc:sldChg chg="modSp del mod modNotesTx">
        <pc:chgData name="Lee, David (LT)" userId="19f80047-ce06-4e7a-8bcd-e42f9934ee56" providerId="ADAL" clId="{FBC885AA-D75C-48CE-9E59-E4947391F321}" dt="2024-11-20T21:11:45.448" v="5452" actId="47"/>
        <pc:sldMkLst>
          <pc:docMk/>
          <pc:sldMk cId="51244330" sldId="276"/>
        </pc:sldMkLst>
        <pc:spChg chg="mod">
          <ac:chgData name="Lee, David (LT)" userId="19f80047-ce06-4e7a-8bcd-e42f9934ee56" providerId="ADAL" clId="{FBC885AA-D75C-48CE-9E59-E4947391F321}" dt="2024-11-20T06:51:26.393" v="1970" actId="207"/>
          <ac:spMkLst>
            <pc:docMk/>
            <pc:sldMk cId="51244330" sldId="276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18:19:00.873" v="4162" actId="122"/>
          <ac:spMkLst>
            <pc:docMk/>
            <pc:sldMk cId="51244330" sldId="276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18:19:05.462" v="4169" actId="20577"/>
          <ac:spMkLst>
            <pc:docMk/>
            <pc:sldMk cId="51244330" sldId="276"/>
            <ac:spMk id="13" creationId="{03DC6B5B-F062-CC71-6138-A662E7CFB94E}"/>
          </ac:spMkLst>
        </pc:spChg>
        <pc:grpChg chg="mod">
          <ac:chgData name="Lee, David (LT)" userId="19f80047-ce06-4e7a-8bcd-e42f9934ee56" providerId="ADAL" clId="{FBC885AA-D75C-48CE-9E59-E4947391F321}" dt="2024-11-20T06:51:26.393" v="1970" actId="207"/>
          <ac:grpSpMkLst>
            <pc:docMk/>
            <pc:sldMk cId="51244330" sldId="276"/>
            <ac:grpSpMk id="21" creationId="{33F6F0A7-4B7F-9925-5B66-8F00560CADC7}"/>
          </ac:grpSpMkLst>
        </pc:grpChg>
      </pc:sldChg>
      <pc:sldChg chg="addSp delSp modSp add del mod modShow">
        <pc:chgData name="Lee, David (LT)" userId="19f80047-ce06-4e7a-8bcd-e42f9934ee56" providerId="ADAL" clId="{FBC885AA-D75C-48CE-9E59-E4947391F321}" dt="2024-11-20T21:11:31.555" v="5450" actId="47"/>
        <pc:sldMkLst>
          <pc:docMk/>
          <pc:sldMk cId="1112174215" sldId="278"/>
        </pc:sldMkLst>
        <pc:spChg chg="del">
          <ac:chgData name="Lee, David (LT)" userId="19f80047-ce06-4e7a-8bcd-e42f9934ee56" providerId="ADAL" clId="{FBC885AA-D75C-48CE-9E59-E4947391F321}" dt="2024-11-20T18:42:26.384" v="4264" actId="478"/>
          <ac:spMkLst>
            <pc:docMk/>
            <pc:sldMk cId="1112174215" sldId="278"/>
            <ac:spMk id="2" creationId="{A248B718-6960-A0BF-FF91-79625A11346C}"/>
          </ac:spMkLst>
        </pc:spChg>
        <pc:spChg chg="del">
          <ac:chgData name="Lee, David (LT)" userId="19f80047-ce06-4e7a-8bcd-e42f9934ee56" providerId="ADAL" clId="{FBC885AA-D75C-48CE-9E59-E4947391F321}" dt="2024-11-20T18:42:29.491" v="4265" actId="478"/>
          <ac:spMkLst>
            <pc:docMk/>
            <pc:sldMk cId="1112174215" sldId="278"/>
            <ac:spMk id="3" creationId="{DBC28D95-C7B4-102C-A376-EB5721DED05F}"/>
          </ac:spMkLst>
        </pc:spChg>
        <pc:spChg chg="mod">
          <ac:chgData name="Lee, David (LT)" userId="19f80047-ce06-4e7a-8bcd-e42f9934ee56" providerId="ADAL" clId="{FBC885AA-D75C-48CE-9E59-E4947391F321}" dt="2024-11-20T06:52:08.554" v="1975" actId="207"/>
          <ac:spMkLst>
            <pc:docMk/>
            <pc:sldMk cId="1112174215" sldId="278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18:44:00.546" v="4273" actId="122"/>
          <ac:spMkLst>
            <pc:docMk/>
            <pc:sldMk cId="1112174215" sldId="278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18:44:04.557" v="4280" actId="20577"/>
          <ac:spMkLst>
            <pc:docMk/>
            <pc:sldMk cId="1112174215" sldId="278"/>
            <ac:spMk id="13" creationId="{03DC6B5B-F062-CC71-6138-A662E7CFB94E}"/>
          </ac:spMkLst>
        </pc:spChg>
        <pc:grpChg chg="mod">
          <ac:chgData name="Lee, David (LT)" userId="19f80047-ce06-4e7a-8bcd-e42f9934ee56" providerId="ADAL" clId="{FBC885AA-D75C-48CE-9E59-E4947391F321}" dt="2024-11-20T06:52:08.554" v="1975" actId="207"/>
          <ac:grpSpMkLst>
            <pc:docMk/>
            <pc:sldMk cId="1112174215" sldId="278"/>
            <ac:grpSpMk id="21" creationId="{33F6F0A7-4B7F-9925-5B66-8F00560CADC7}"/>
          </ac:grpSpMkLst>
        </pc:grpChg>
        <pc:picChg chg="del">
          <ac:chgData name="Lee, David (LT)" userId="19f80047-ce06-4e7a-8bcd-e42f9934ee56" providerId="ADAL" clId="{FBC885AA-D75C-48CE-9E59-E4947391F321}" dt="2024-11-20T18:42:24.069" v="4263" actId="478"/>
          <ac:picMkLst>
            <pc:docMk/>
            <pc:sldMk cId="1112174215" sldId="278"/>
            <ac:picMk id="22" creationId="{709F5E92-AF3F-A6F1-A6E0-698F218C731E}"/>
          </ac:picMkLst>
        </pc:picChg>
        <pc:picChg chg="add mod">
          <ac:chgData name="Lee, David (LT)" userId="19f80047-ce06-4e7a-8bcd-e42f9934ee56" providerId="ADAL" clId="{FBC885AA-D75C-48CE-9E59-E4947391F321}" dt="2024-11-20T18:42:36.991" v="4267" actId="14100"/>
          <ac:picMkLst>
            <pc:docMk/>
            <pc:sldMk cId="1112174215" sldId="278"/>
            <ac:picMk id="24" creationId="{F6372CDA-8084-3A46-3AC4-487B2196FFD7}"/>
          </ac:picMkLst>
        </pc:picChg>
        <pc:picChg chg="del">
          <ac:chgData name="Lee, David (LT)" userId="19f80047-ce06-4e7a-8bcd-e42f9934ee56" providerId="ADAL" clId="{FBC885AA-D75C-48CE-9E59-E4947391F321}" dt="2024-11-20T18:42:24.069" v="4263" actId="478"/>
          <ac:picMkLst>
            <pc:docMk/>
            <pc:sldMk cId="1112174215" sldId="278"/>
            <ac:picMk id="30" creationId="{3A7D0236-62C5-709A-6BBD-C1B6CBCE6FCF}"/>
          </ac:picMkLst>
        </pc:picChg>
        <pc:picChg chg="del">
          <ac:chgData name="Lee, David (LT)" userId="19f80047-ce06-4e7a-8bcd-e42f9934ee56" providerId="ADAL" clId="{FBC885AA-D75C-48CE-9E59-E4947391F321}" dt="2024-11-20T18:42:24.069" v="4263" actId="478"/>
          <ac:picMkLst>
            <pc:docMk/>
            <pc:sldMk cId="1112174215" sldId="278"/>
            <ac:picMk id="32" creationId="{F224BBDC-20DD-41A1-E04C-CDB1D055F8C5}"/>
          </ac:picMkLst>
        </pc:picChg>
      </pc:sldChg>
      <pc:sldChg chg="modSp del mod modShow">
        <pc:chgData name="Lee, David (LT)" userId="19f80047-ce06-4e7a-8bcd-e42f9934ee56" providerId="ADAL" clId="{FBC885AA-D75C-48CE-9E59-E4947391F321}" dt="2024-11-20T21:11:39.148" v="5451" actId="47"/>
        <pc:sldMkLst>
          <pc:docMk/>
          <pc:sldMk cId="1651555552" sldId="279"/>
        </pc:sldMkLst>
        <pc:spChg chg="mod">
          <ac:chgData name="Lee, David (LT)" userId="19f80047-ce06-4e7a-8bcd-e42f9934ee56" providerId="ADAL" clId="{FBC885AA-D75C-48CE-9E59-E4947391F321}" dt="2024-11-20T06:52:00.405" v="1974" actId="207"/>
          <ac:spMkLst>
            <pc:docMk/>
            <pc:sldMk cId="1651555552" sldId="279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06:52:00.405" v="1974" actId="207"/>
          <ac:spMkLst>
            <pc:docMk/>
            <pc:sldMk cId="1651555552" sldId="279"/>
            <ac:spMk id="12" creationId="{3764FAEF-C52C-F641-59E6-3E8AB592E97A}"/>
          </ac:spMkLst>
        </pc:spChg>
        <pc:grpChg chg="mod">
          <ac:chgData name="Lee, David (LT)" userId="19f80047-ce06-4e7a-8bcd-e42f9934ee56" providerId="ADAL" clId="{FBC885AA-D75C-48CE-9E59-E4947391F321}" dt="2024-11-20T06:52:00.405" v="1974" actId="207"/>
          <ac:grpSpMkLst>
            <pc:docMk/>
            <pc:sldMk cId="1651555552" sldId="279"/>
            <ac:grpSpMk id="21" creationId="{33F6F0A7-4B7F-9925-5B66-8F00560CADC7}"/>
          </ac:grpSpMkLst>
        </pc:grpChg>
      </pc:sldChg>
      <pc:sldChg chg="addSp delSp modSp del mod modShow modNotesTx">
        <pc:chgData name="Lee, David (LT)" userId="19f80047-ce06-4e7a-8bcd-e42f9934ee56" providerId="ADAL" clId="{FBC885AA-D75C-48CE-9E59-E4947391F321}" dt="2024-11-20T21:15:18.189" v="5459" actId="2696"/>
        <pc:sldMkLst>
          <pc:docMk/>
          <pc:sldMk cId="3583100975" sldId="281"/>
        </pc:sldMkLst>
        <pc:spChg chg="del">
          <ac:chgData name="Lee, David (LT)" userId="19f80047-ce06-4e7a-8bcd-e42f9934ee56" providerId="ADAL" clId="{FBC885AA-D75C-48CE-9E59-E4947391F321}" dt="2024-11-20T18:52:13.128" v="4300" actId="478"/>
          <ac:spMkLst>
            <pc:docMk/>
            <pc:sldMk cId="3583100975" sldId="281"/>
            <ac:spMk id="3" creationId="{DBC28D95-C7B4-102C-A376-EB5721DED05F}"/>
          </ac:spMkLst>
        </pc:spChg>
        <pc:spChg chg="mod">
          <ac:chgData name="Lee, David (LT)" userId="19f80047-ce06-4e7a-8bcd-e42f9934ee56" providerId="ADAL" clId="{FBC885AA-D75C-48CE-9E59-E4947391F321}" dt="2024-11-20T18:39:11.051" v="4259" actId="122"/>
          <ac:spMkLst>
            <pc:docMk/>
            <pc:sldMk cId="3583100975" sldId="281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18:39:06.721" v="4255" actId="20577"/>
          <ac:spMkLst>
            <pc:docMk/>
            <pc:sldMk cId="3583100975" sldId="281"/>
            <ac:spMk id="13" creationId="{03DC6B5B-F062-CC71-6138-A662E7CFB94E}"/>
          </ac:spMkLst>
        </pc:spChg>
        <pc:spChg chg="mod">
          <ac:chgData name="Lee, David (LT)" userId="19f80047-ce06-4e7a-8bcd-e42f9934ee56" providerId="ADAL" clId="{FBC885AA-D75C-48CE-9E59-E4947391F321}" dt="2024-11-20T19:28:29.132" v="4512" actId="1076"/>
          <ac:spMkLst>
            <pc:docMk/>
            <pc:sldMk cId="3583100975" sldId="281"/>
            <ac:spMk id="23" creationId="{F1FA4904-055A-F8FF-BD0B-8FF996CBD757}"/>
          </ac:spMkLst>
        </pc:spChg>
        <pc:spChg chg="mod">
          <ac:chgData name="Lee, David (LT)" userId="19f80047-ce06-4e7a-8bcd-e42f9934ee56" providerId="ADAL" clId="{FBC885AA-D75C-48CE-9E59-E4947391F321}" dt="2024-11-20T19:28:29.132" v="4512" actId="1076"/>
          <ac:spMkLst>
            <pc:docMk/>
            <pc:sldMk cId="3583100975" sldId="281"/>
            <ac:spMk id="25" creationId="{AF48328E-B4A0-E74C-9A4F-FA0BA2FBFBE6}"/>
          </ac:spMkLst>
        </pc:spChg>
        <pc:grpChg chg="mod">
          <ac:chgData name="Lee, David (LT)" userId="19f80047-ce06-4e7a-8bcd-e42f9934ee56" providerId="ADAL" clId="{FBC885AA-D75C-48CE-9E59-E4947391F321}" dt="2024-11-20T19:28:29.132" v="4512" actId="1076"/>
          <ac:grpSpMkLst>
            <pc:docMk/>
            <pc:sldMk cId="3583100975" sldId="281"/>
            <ac:grpSpMk id="28" creationId="{76079544-5B9F-6D82-0736-2B5D1673C053}"/>
          </ac:grpSpMkLst>
        </pc:grpChg>
        <pc:picChg chg="del">
          <ac:chgData name="Lee, David (LT)" userId="19f80047-ce06-4e7a-8bcd-e42f9934ee56" providerId="ADAL" clId="{FBC885AA-D75C-48CE-9E59-E4947391F321}" dt="2024-11-20T18:52:16.433" v="4303" actId="478"/>
          <ac:picMkLst>
            <pc:docMk/>
            <pc:sldMk cId="3583100975" sldId="281"/>
            <ac:picMk id="2" creationId="{A3BE700B-A386-3FBE-8DC1-6600BB348832}"/>
          </ac:picMkLst>
        </pc:picChg>
        <pc:picChg chg="del">
          <ac:chgData name="Lee, David (LT)" userId="19f80047-ce06-4e7a-8bcd-e42f9934ee56" providerId="ADAL" clId="{FBC885AA-D75C-48CE-9E59-E4947391F321}" dt="2024-11-20T18:52:15.176" v="4302" actId="478"/>
          <ac:picMkLst>
            <pc:docMk/>
            <pc:sldMk cId="3583100975" sldId="281"/>
            <ac:picMk id="22" creationId="{BB94AEF6-7599-E28D-EDFA-58A68FF541BE}"/>
          </ac:picMkLst>
        </pc:picChg>
        <pc:picChg chg="del">
          <ac:chgData name="Lee, David (LT)" userId="19f80047-ce06-4e7a-8bcd-e42f9934ee56" providerId="ADAL" clId="{FBC885AA-D75C-48CE-9E59-E4947391F321}" dt="2024-11-20T18:52:14.400" v="4301" actId="478"/>
          <ac:picMkLst>
            <pc:docMk/>
            <pc:sldMk cId="3583100975" sldId="281"/>
            <ac:picMk id="26" creationId="{2D0FEE50-AF02-A581-806D-F92DEB182C3B}"/>
          </ac:picMkLst>
        </pc:picChg>
        <pc:picChg chg="add mod">
          <ac:chgData name="Lee, David (LT)" userId="19f80047-ce06-4e7a-8bcd-e42f9934ee56" providerId="ADAL" clId="{FBC885AA-D75C-48CE-9E59-E4947391F321}" dt="2024-11-20T20:31:47.605" v="5109" actId="1038"/>
          <ac:picMkLst>
            <pc:docMk/>
            <pc:sldMk cId="3583100975" sldId="281"/>
            <ac:picMk id="29" creationId="{9F06173B-0FB0-BAC1-5CDC-8F8F87920712}"/>
          </ac:picMkLst>
        </pc:picChg>
        <pc:picChg chg="add mod">
          <ac:chgData name="Lee, David (LT)" userId="19f80047-ce06-4e7a-8bcd-e42f9934ee56" providerId="ADAL" clId="{FBC885AA-D75C-48CE-9E59-E4947391F321}" dt="2024-11-20T20:36:33.230" v="5178" actId="1076"/>
          <ac:picMkLst>
            <pc:docMk/>
            <pc:sldMk cId="3583100975" sldId="281"/>
            <ac:picMk id="3074" creationId="{65826895-4A06-6CD2-14C4-949E56958E8E}"/>
          </ac:picMkLst>
        </pc:picChg>
        <pc:picChg chg="add mod">
          <ac:chgData name="Lee, David (LT)" userId="19f80047-ce06-4e7a-8bcd-e42f9934ee56" providerId="ADAL" clId="{FBC885AA-D75C-48CE-9E59-E4947391F321}" dt="2024-11-20T19:28:32.900" v="4513"/>
          <ac:picMkLst>
            <pc:docMk/>
            <pc:sldMk cId="3583100975" sldId="281"/>
            <ac:picMk id="3076" creationId="{7C80A5C3-69F6-2793-2416-5B5A3C322168}"/>
          </ac:picMkLst>
        </pc:picChg>
        <pc:picChg chg="add mod">
          <ac:chgData name="Lee, David (LT)" userId="19f80047-ce06-4e7a-8bcd-e42f9934ee56" providerId="ADAL" clId="{FBC885AA-D75C-48CE-9E59-E4947391F321}" dt="2024-11-20T20:35:12.040" v="5173" actId="1076"/>
          <ac:picMkLst>
            <pc:docMk/>
            <pc:sldMk cId="3583100975" sldId="281"/>
            <ac:picMk id="3078" creationId="{2DA434F7-CA92-D3B6-AB4B-37F1B7176433}"/>
          </ac:picMkLst>
        </pc:picChg>
        <pc:picChg chg="add mod">
          <ac:chgData name="Lee, David (LT)" userId="19f80047-ce06-4e7a-8bcd-e42f9934ee56" providerId="ADAL" clId="{FBC885AA-D75C-48CE-9E59-E4947391F321}" dt="2024-11-20T20:33:18.947" v="5114" actId="1076"/>
          <ac:picMkLst>
            <pc:docMk/>
            <pc:sldMk cId="3583100975" sldId="281"/>
            <ac:picMk id="3080" creationId="{008840A5-7B6C-FE08-7EAC-967BD96D37D2}"/>
          </ac:picMkLst>
        </pc:picChg>
        <pc:picChg chg="add del">
          <ac:chgData name="Lee, David (LT)" userId="19f80047-ce06-4e7a-8bcd-e42f9934ee56" providerId="ADAL" clId="{FBC885AA-D75C-48CE-9E59-E4947391F321}" dt="2024-11-20T19:30:05.879" v="4523" actId="478"/>
          <ac:picMkLst>
            <pc:docMk/>
            <pc:sldMk cId="3583100975" sldId="281"/>
            <ac:picMk id="3082" creationId="{210B079E-06AF-A716-DFDD-9D9D71F286F9}"/>
          </ac:picMkLst>
        </pc:picChg>
        <pc:picChg chg="add mod">
          <ac:chgData name="Lee, David (LT)" userId="19f80047-ce06-4e7a-8bcd-e42f9934ee56" providerId="ADAL" clId="{FBC885AA-D75C-48CE-9E59-E4947391F321}" dt="2024-11-20T20:34:45.192" v="5134" actId="1038"/>
          <ac:picMkLst>
            <pc:docMk/>
            <pc:sldMk cId="3583100975" sldId="281"/>
            <ac:picMk id="3084" creationId="{4A3B7E90-DDC7-348C-3CC1-2F382F1BFBEB}"/>
          </ac:picMkLst>
        </pc:picChg>
        <pc:picChg chg="add">
          <ac:chgData name="Lee, David (LT)" userId="19f80047-ce06-4e7a-8bcd-e42f9934ee56" providerId="ADAL" clId="{FBC885AA-D75C-48CE-9E59-E4947391F321}" dt="2024-11-20T19:34:22.236" v="4538"/>
          <ac:picMkLst>
            <pc:docMk/>
            <pc:sldMk cId="3583100975" sldId="281"/>
            <ac:picMk id="3086" creationId="{29CA57C6-1E5B-612B-CA4C-19827EB992F6}"/>
          </ac:picMkLst>
        </pc:picChg>
        <pc:picChg chg="add">
          <ac:chgData name="Lee, David (LT)" userId="19f80047-ce06-4e7a-8bcd-e42f9934ee56" providerId="ADAL" clId="{FBC885AA-D75C-48CE-9E59-E4947391F321}" dt="2024-11-20T19:34:54.438" v="4539"/>
          <ac:picMkLst>
            <pc:docMk/>
            <pc:sldMk cId="3583100975" sldId="281"/>
            <ac:picMk id="3088" creationId="{96181A24-27D2-E99D-545B-6FC3DD153BFB}"/>
          </ac:picMkLst>
        </pc:picChg>
        <pc:picChg chg="add">
          <ac:chgData name="Lee, David (LT)" userId="19f80047-ce06-4e7a-8bcd-e42f9934ee56" providerId="ADAL" clId="{FBC885AA-D75C-48CE-9E59-E4947391F321}" dt="2024-11-20T19:35:16.728" v="4540"/>
          <ac:picMkLst>
            <pc:docMk/>
            <pc:sldMk cId="3583100975" sldId="281"/>
            <ac:picMk id="3090" creationId="{B0F0E1F9-915A-CDFD-3385-2997ED5314A6}"/>
          </ac:picMkLst>
        </pc:picChg>
        <pc:picChg chg="add mod">
          <ac:chgData name="Lee, David (LT)" userId="19f80047-ce06-4e7a-8bcd-e42f9934ee56" providerId="ADAL" clId="{FBC885AA-D75C-48CE-9E59-E4947391F321}" dt="2024-11-20T20:35:04.495" v="5170" actId="1035"/>
          <ac:picMkLst>
            <pc:docMk/>
            <pc:sldMk cId="3583100975" sldId="281"/>
            <ac:picMk id="3092" creationId="{D1D771CC-1394-F266-EDAE-7FF3780B9B5E}"/>
          </ac:picMkLst>
        </pc:picChg>
        <pc:picChg chg="add del">
          <ac:chgData name="Lee, David (LT)" userId="19f80047-ce06-4e7a-8bcd-e42f9934ee56" providerId="ADAL" clId="{FBC885AA-D75C-48CE-9E59-E4947391F321}" dt="2024-11-20T19:37:29.110" v="4551" actId="478"/>
          <ac:picMkLst>
            <pc:docMk/>
            <pc:sldMk cId="3583100975" sldId="281"/>
            <ac:picMk id="3094" creationId="{BE741547-5CD0-B4A9-8031-8137530B5459}"/>
          </ac:picMkLst>
        </pc:picChg>
        <pc:picChg chg="add mod">
          <ac:chgData name="Lee, David (LT)" userId="19f80047-ce06-4e7a-8bcd-e42f9934ee56" providerId="ADAL" clId="{FBC885AA-D75C-48CE-9E59-E4947391F321}" dt="2024-11-20T20:34:45.192" v="5134" actId="1038"/>
          <ac:picMkLst>
            <pc:docMk/>
            <pc:sldMk cId="3583100975" sldId="281"/>
            <ac:picMk id="3096" creationId="{B8757BA5-6463-EF7A-5F53-6305DA5F7F98}"/>
          </ac:picMkLst>
        </pc:picChg>
      </pc:sldChg>
      <pc:sldChg chg="modSp mod ord modNotesTx">
        <pc:chgData name="Lee, David (LT)" userId="19f80047-ce06-4e7a-8bcd-e42f9934ee56" providerId="ADAL" clId="{FBC885AA-D75C-48CE-9E59-E4947391F321}" dt="2024-11-21T04:19:17.537" v="7797"/>
        <pc:sldMkLst>
          <pc:docMk/>
          <pc:sldMk cId="3939904458" sldId="282"/>
        </pc:sldMkLst>
        <pc:spChg chg="mod">
          <ac:chgData name="Lee, David (LT)" userId="19f80047-ce06-4e7a-8bcd-e42f9934ee56" providerId="ADAL" clId="{FBC885AA-D75C-48CE-9E59-E4947391F321}" dt="2024-11-20T01:19:21.405" v="639" actId="313"/>
          <ac:spMkLst>
            <pc:docMk/>
            <pc:sldMk cId="3939904458" sldId="282"/>
            <ac:spMk id="2" creationId="{A014FA29-85C6-16DD-2475-15C2D3DD1BD1}"/>
          </ac:spMkLst>
        </pc:spChg>
        <pc:spChg chg="mod">
          <ac:chgData name="Lee, David (LT)" userId="19f80047-ce06-4e7a-8bcd-e42f9934ee56" providerId="ADAL" clId="{FBC885AA-D75C-48CE-9E59-E4947391F321}" dt="2024-11-20T06:50:17.424" v="1963" actId="207"/>
          <ac:spMkLst>
            <pc:docMk/>
            <pc:sldMk cId="3939904458" sldId="282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01:14:58.651" v="377" actId="122"/>
          <ac:spMkLst>
            <pc:docMk/>
            <pc:sldMk cId="3939904458" sldId="282"/>
            <ac:spMk id="10" creationId="{F40BD696-A417-C04F-638E-639E2B87B90D}"/>
          </ac:spMkLst>
        </pc:spChg>
        <pc:spChg chg="mod">
          <ac:chgData name="Lee, David (LT)" userId="19f80047-ce06-4e7a-8bcd-e42f9934ee56" providerId="ADAL" clId="{FBC885AA-D75C-48CE-9E59-E4947391F321}" dt="2024-11-20T06:50:17.424" v="1963" actId="207"/>
          <ac:spMkLst>
            <pc:docMk/>
            <pc:sldMk cId="3939904458" sldId="282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02:07:01.849" v="1475" actId="20577"/>
          <ac:spMkLst>
            <pc:docMk/>
            <pc:sldMk cId="3939904458" sldId="282"/>
            <ac:spMk id="13" creationId="{03DC6B5B-F062-CC71-6138-A662E7CFB94E}"/>
          </ac:spMkLst>
        </pc:spChg>
        <pc:grpChg chg="mod">
          <ac:chgData name="Lee, David (LT)" userId="19f80047-ce06-4e7a-8bcd-e42f9934ee56" providerId="ADAL" clId="{FBC885AA-D75C-48CE-9E59-E4947391F321}" dt="2024-11-20T06:50:17.424" v="1963" actId="207"/>
          <ac:grpSpMkLst>
            <pc:docMk/>
            <pc:sldMk cId="3939904458" sldId="282"/>
            <ac:grpSpMk id="21" creationId="{33F6F0A7-4B7F-9925-5B66-8F00560CADC7}"/>
          </ac:grpSpMkLst>
        </pc:grpChg>
        <pc:picChg chg="mod">
          <ac:chgData name="Lee, David (LT)" userId="19f80047-ce06-4e7a-8bcd-e42f9934ee56" providerId="ADAL" clId="{FBC885AA-D75C-48CE-9E59-E4947391F321}" dt="2024-11-20T01:19:26.574" v="640" actId="1440"/>
          <ac:picMkLst>
            <pc:docMk/>
            <pc:sldMk cId="3939904458" sldId="282"/>
            <ac:picMk id="1030" creationId="{7F2F8331-35DF-43EE-EDBF-E9DDE6A8B404}"/>
          </ac:picMkLst>
        </pc:picChg>
        <pc:picChg chg="mod">
          <ac:chgData name="Lee, David (LT)" userId="19f80047-ce06-4e7a-8bcd-e42f9934ee56" providerId="ADAL" clId="{FBC885AA-D75C-48CE-9E59-E4947391F321}" dt="2024-11-20T01:19:05.451" v="636" actId="1440"/>
          <ac:picMkLst>
            <pc:docMk/>
            <pc:sldMk cId="3939904458" sldId="282"/>
            <ac:picMk id="1032" creationId="{A5792334-F93E-CEBC-A82D-232F6A1E9381}"/>
          </ac:picMkLst>
        </pc:picChg>
        <pc:picChg chg="mod">
          <ac:chgData name="Lee, David (LT)" userId="19f80047-ce06-4e7a-8bcd-e42f9934ee56" providerId="ADAL" clId="{FBC885AA-D75C-48CE-9E59-E4947391F321}" dt="2024-11-20T01:19:09.476" v="637" actId="1440"/>
          <ac:picMkLst>
            <pc:docMk/>
            <pc:sldMk cId="3939904458" sldId="282"/>
            <ac:picMk id="1034" creationId="{20B4A55A-3F15-4419-1DEC-E5C779A3EFDC}"/>
          </ac:picMkLst>
        </pc:picChg>
        <pc:picChg chg="mod">
          <ac:chgData name="Lee, David (LT)" userId="19f80047-ce06-4e7a-8bcd-e42f9934ee56" providerId="ADAL" clId="{FBC885AA-D75C-48CE-9E59-E4947391F321}" dt="2024-11-20T01:20:33.267" v="644" actId="207"/>
          <ac:picMkLst>
            <pc:docMk/>
            <pc:sldMk cId="3939904458" sldId="282"/>
            <ac:picMk id="1038" creationId="{8296686B-E153-B19D-7494-8F9FB2877F22}"/>
          </ac:picMkLst>
        </pc:picChg>
      </pc:sldChg>
      <pc:sldChg chg="modSp add del mod modShow">
        <pc:chgData name="Lee, David (LT)" userId="19f80047-ce06-4e7a-8bcd-e42f9934ee56" providerId="ADAL" clId="{FBC885AA-D75C-48CE-9E59-E4947391F321}" dt="2024-11-20T21:11:31.555" v="5450" actId="47"/>
        <pc:sldMkLst>
          <pc:docMk/>
          <pc:sldMk cId="3856617172" sldId="283"/>
        </pc:sldMkLst>
        <pc:spChg chg="mod">
          <ac:chgData name="Lee, David (LT)" userId="19f80047-ce06-4e7a-8bcd-e42f9934ee56" providerId="ADAL" clId="{FBC885AA-D75C-48CE-9E59-E4947391F321}" dt="2024-11-20T06:52:15.756" v="1976" actId="207"/>
          <ac:spMkLst>
            <pc:docMk/>
            <pc:sldMk cId="3856617172" sldId="283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06:52:15.756" v="1976" actId="207"/>
          <ac:spMkLst>
            <pc:docMk/>
            <pc:sldMk cId="3856617172" sldId="283"/>
            <ac:spMk id="12" creationId="{3764FAEF-C52C-F641-59E6-3E8AB592E97A}"/>
          </ac:spMkLst>
        </pc:spChg>
        <pc:grpChg chg="mod">
          <ac:chgData name="Lee, David (LT)" userId="19f80047-ce06-4e7a-8bcd-e42f9934ee56" providerId="ADAL" clId="{FBC885AA-D75C-48CE-9E59-E4947391F321}" dt="2024-11-20T06:52:15.756" v="1976" actId="207"/>
          <ac:grpSpMkLst>
            <pc:docMk/>
            <pc:sldMk cId="3856617172" sldId="283"/>
            <ac:grpSpMk id="21" creationId="{33F6F0A7-4B7F-9925-5B66-8F00560CADC7}"/>
          </ac:grpSpMkLst>
        </pc:grpChg>
      </pc:sldChg>
      <pc:sldChg chg="modSp add del mod modShow">
        <pc:chgData name="Lee, David (LT)" userId="19f80047-ce06-4e7a-8bcd-e42f9934ee56" providerId="ADAL" clId="{FBC885AA-D75C-48CE-9E59-E4947391F321}" dt="2024-11-20T21:11:31.555" v="5450" actId="47"/>
        <pc:sldMkLst>
          <pc:docMk/>
          <pc:sldMk cId="4132361972" sldId="284"/>
        </pc:sldMkLst>
        <pc:spChg chg="mod">
          <ac:chgData name="Lee, David (LT)" userId="19f80047-ce06-4e7a-8bcd-e42f9934ee56" providerId="ADAL" clId="{FBC885AA-D75C-48CE-9E59-E4947391F321}" dt="2024-11-20T06:52:25.021" v="1977" actId="207"/>
          <ac:spMkLst>
            <pc:docMk/>
            <pc:sldMk cId="4132361972" sldId="284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06:52:25.021" v="1977" actId="207"/>
          <ac:spMkLst>
            <pc:docMk/>
            <pc:sldMk cId="4132361972" sldId="284"/>
            <ac:spMk id="12" creationId="{3764FAEF-C52C-F641-59E6-3E8AB592E97A}"/>
          </ac:spMkLst>
        </pc:spChg>
        <pc:grpChg chg="mod">
          <ac:chgData name="Lee, David (LT)" userId="19f80047-ce06-4e7a-8bcd-e42f9934ee56" providerId="ADAL" clId="{FBC885AA-D75C-48CE-9E59-E4947391F321}" dt="2024-11-20T06:52:25.021" v="1977" actId="207"/>
          <ac:grpSpMkLst>
            <pc:docMk/>
            <pc:sldMk cId="4132361972" sldId="284"/>
            <ac:grpSpMk id="21" creationId="{33F6F0A7-4B7F-9925-5B66-8F00560CADC7}"/>
          </ac:grpSpMkLst>
        </pc:grpChg>
      </pc:sldChg>
      <pc:sldChg chg="modSp add del mod modShow">
        <pc:chgData name="Lee, David (LT)" userId="19f80047-ce06-4e7a-8bcd-e42f9934ee56" providerId="ADAL" clId="{FBC885AA-D75C-48CE-9E59-E4947391F321}" dt="2024-11-20T21:11:31.555" v="5450" actId="47"/>
        <pc:sldMkLst>
          <pc:docMk/>
          <pc:sldMk cId="2303408081" sldId="285"/>
        </pc:sldMkLst>
        <pc:spChg chg="mod">
          <ac:chgData name="Lee, David (LT)" userId="19f80047-ce06-4e7a-8bcd-e42f9934ee56" providerId="ADAL" clId="{FBC885AA-D75C-48CE-9E59-E4947391F321}" dt="2024-11-20T06:52:33.669" v="1978" actId="207"/>
          <ac:spMkLst>
            <pc:docMk/>
            <pc:sldMk cId="2303408081" sldId="285"/>
            <ac:spMk id="6" creationId="{C734F5DA-3955-D218-E8AA-C428E17C49A4}"/>
          </ac:spMkLst>
        </pc:spChg>
        <pc:spChg chg="mod">
          <ac:chgData name="Lee, David (LT)" userId="19f80047-ce06-4e7a-8bcd-e42f9934ee56" providerId="ADAL" clId="{FBC885AA-D75C-48CE-9E59-E4947391F321}" dt="2024-11-20T06:52:33.669" v="1978" actId="207"/>
          <ac:spMkLst>
            <pc:docMk/>
            <pc:sldMk cId="2303408081" sldId="285"/>
            <ac:spMk id="12" creationId="{3764FAEF-C52C-F641-59E6-3E8AB592E97A}"/>
          </ac:spMkLst>
        </pc:spChg>
        <pc:grpChg chg="mod">
          <ac:chgData name="Lee, David (LT)" userId="19f80047-ce06-4e7a-8bcd-e42f9934ee56" providerId="ADAL" clId="{FBC885AA-D75C-48CE-9E59-E4947391F321}" dt="2024-11-20T06:52:33.669" v="1978" actId="207"/>
          <ac:grpSpMkLst>
            <pc:docMk/>
            <pc:sldMk cId="2303408081" sldId="285"/>
            <ac:grpSpMk id="21" creationId="{33F6F0A7-4B7F-9925-5B66-8F00560CADC7}"/>
          </ac:grpSpMkLst>
        </pc:grpChg>
      </pc:sldChg>
      <pc:sldChg chg="add del mod modShow">
        <pc:chgData name="Lee, David (LT)" userId="19f80047-ce06-4e7a-8bcd-e42f9934ee56" providerId="ADAL" clId="{FBC885AA-D75C-48CE-9E59-E4947391F321}" dt="2024-11-20T21:11:31.555" v="5450" actId="47"/>
        <pc:sldMkLst>
          <pc:docMk/>
          <pc:sldMk cId="1401480015" sldId="286"/>
        </pc:sldMkLst>
      </pc:sldChg>
      <pc:sldChg chg="add del mod modShow">
        <pc:chgData name="Lee, David (LT)" userId="19f80047-ce06-4e7a-8bcd-e42f9934ee56" providerId="ADAL" clId="{FBC885AA-D75C-48CE-9E59-E4947391F321}" dt="2024-11-20T21:11:31.555" v="5450" actId="47"/>
        <pc:sldMkLst>
          <pc:docMk/>
          <pc:sldMk cId="3123584439" sldId="287"/>
        </pc:sldMkLst>
      </pc:sldChg>
      <pc:sldChg chg="add del mod modShow">
        <pc:chgData name="Lee, David (LT)" userId="19f80047-ce06-4e7a-8bcd-e42f9934ee56" providerId="ADAL" clId="{FBC885AA-D75C-48CE-9E59-E4947391F321}" dt="2024-11-20T21:11:31.555" v="5450" actId="47"/>
        <pc:sldMkLst>
          <pc:docMk/>
          <pc:sldMk cId="397724483" sldId="288"/>
        </pc:sldMkLst>
      </pc:sldChg>
      <pc:sldChg chg="modSp add del mod modShow modNotesTx">
        <pc:chgData name="Lee, David (LT)" userId="19f80047-ce06-4e7a-8bcd-e42f9934ee56" providerId="ADAL" clId="{FBC885AA-D75C-48CE-9E59-E4947391F321}" dt="2024-11-21T04:18:44.727" v="7795" actId="47"/>
        <pc:sldMkLst>
          <pc:docMk/>
          <pc:sldMk cId="2861822731" sldId="289"/>
        </pc:sldMkLst>
        <pc:spChg chg="mod">
          <ac:chgData name="Lee, David (LT)" userId="19f80047-ce06-4e7a-8bcd-e42f9934ee56" providerId="ADAL" clId="{FBC885AA-D75C-48CE-9E59-E4947391F321}" dt="2024-11-20T21:15:48.888" v="5476" actId="20577"/>
          <ac:spMkLst>
            <pc:docMk/>
            <pc:sldMk cId="2861822731" sldId="289"/>
            <ac:spMk id="3" creationId="{DBC28D95-C7B4-102C-A376-EB5721DED05F}"/>
          </ac:spMkLst>
        </pc:spChg>
        <pc:spChg chg="mod">
          <ac:chgData name="Lee, David (LT)" userId="19f80047-ce06-4e7a-8bcd-e42f9934ee56" providerId="ADAL" clId="{FBC885AA-D75C-48CE-9E59-E4947391F321}" dt="2024-11-20T21:36:59.587" v="5785" actId="122"/>
          <ac:spMkLst>
            <pc:docMk/>
            <pc:sldMk cId="2861822731" sldId="289"/>
            <ac:spMk id="25" creationId="{AF48328E-B4A0-E74C-9A4F-FA0BA2FBFBE6}"/>
          </ac:spMkLst>
        </pc:spChg>
      </pc:sldChg>
      <pc:sldChg chg="modSp del mod modShow modNotesTx">
        <pc:chgData name="Lee, David (LT)" userId="19f80047-ce06-4e7a-8bcd-e42f9934ee56" providerId="ADAL" clId="{FBC885AA-D75C-48CE-9E59-E4947391F321}" dt="2024-11-20T21:38:50.665" v="5831" actId="2696"/>
        <pc:sldMkLst>
          <pc:docMk/>
          <pc:sldMk cId="2698480082" sldId="290"/>
        </pc:sldMkLst>
        <pc:spChg chg="mod">
          <ac:chgData name="Lee, David (LT)" userId="19f80047-ce06-4e7a-8bcd-e42f9934ee56" providerId="ADAL" clId="{FBC885AA-D75C-48CE-9E59-E4947391F321}" dt="2024-11-20T18:38:55.824" v="4248" actId="122"/>
          <ac:spMkLst>
            <pc:docMk/>
            <pc:sldMk cId="2698480082" sldId="290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18:38:50.563" v="4244" actId="20577"/>
          <ac:spMkLst>
            <pc:docMk/>
            <pc:sldMk cId="2698480082" sldId="290"/>
            <ac:spMk id="13" creationId="{03DC6B5B-F062-CC71-6138-A662E7CFB94E}"/>
          </ac:spMkLst>
        </pc:spChg>
        <pc:spChg chg="mod">
          <ac:chgData name="Lee, David (LT)" userId="19f80047-ce06-4e7a-8bcd-e42f9934ee56" providerId="ADAL" clId="{FBC885AA-D75C-48CE-9E59-E4947391F321}" dt="2024-11-20T21:37:26.447" v="5815" actId="122"/>
          <ac:spMkLst>
            <pc:docMk/>
            <pc:sldMk cId="2698480082" sldId="290"/>
            <ac:spMk id="25" creationId="{AF48328E-B4A0-E74C-9A4F-FA0BA2FBFBE6}"/>
          </ac:spMkLst>
        </pc:spChg>
      </pc:sldChg>
      <pc:sldChg chg="modNotesTx">
        <pc:chgData name="Lee, David (LT)" userId="19f80047-ce06-4e7a-8bcd-e42f9934ee56" providerId="ADAL" clId="{FBC885AA-D75C-48CE-9E59-E4947391F321}" dt="2024-11-20T07:08:38.700" v="2470" actId="20577"/>
        <pc:sldMkLst>
          <pc:docMk/>
          <pc:sldMk cId="1488243474" sldId="291"/>
        </pc:sldMkLst>
      </pc:sldChg>
      <pc:sldChg chg="modSp mod modNotesTx">
        <pc:chgData name="Lee, David (LT)" userId="19f80047-ce06-4e7a-8bcd-e42f9934ee56" providerId="ADAL" clId="{FBC885AA-D75C-48CE-9E59-E4947391F321}" dt="2024-11-21T06:33:07.226" v="8323" actId="6549"/>
        <pc:sldMkLst>
          <pc:docMk/>
          <pc:sldMk cId="1445626760" sldId="292"/>
        </pc:sldMkLst>
        <pc:spChg chg="mod">
          <ac:chgData name="Lee, David (LT)" userId="19f80047-ce06-4e7a-8bcd-e42f9934ee56" providerId="ADAL" clId="{FBC885AA-D75C-48CE-9E59-E4947391F321}" dt="2024-11-20T18:38:40.543" v="4237" actId="122"/>
          <ac:spMkLst>
            <pc:docMk/>
            <pc:sldMk cId="1445626760" sldId="292"/>
            <ac:spMk id="12" creationId="{3764FAEF-C52C-F641-59E6-3E8AB592E97A}"/>
          </ac:spMkLst>
        </pc:spChg>
        <pc:spChg chg="mod">
          <ac:chgData name="Lee, David (LT)" userId="19f80047-ce06-4e7a-8bcd-e42f9934ee56" providerId="ADAL" clId="{FBC885AA-D75C-48CE-9E59-E4947391F321}" dt="2024-11-20T18:38:33.602" v="4233" actId="20577"/>
          <ac:spMkLst>
            <pc:docMk/>
            <pc:sldMk cId="1445626760" sldId="292"/>
            <ac:spMk id="13" creationId="{03DC6B5B-F062-CC71-6138-A662E7CFB94E}"/>
          </ac:spMkLst>
        </pc:spChg>
        <pc:spChg chg="mod">
          <ac:chgData name="Lee, David (LT)" userId="19f80047-ce06-4e7a-8bcd-e42f9934ee56" providerId="ADAL" clId="{FBC885AA-D75C-48CE-9E59-E4947391F321}" dt="2024-11-20T21:37:36.088" v="5827" actId="122"/>
          <ac:spMkLst>
            <pc:docMk/>
            <pc:sldMk cId="1445626760" sldId="292"/>
            <ac:spMk id="25" creationId="{AF48328E-B4A0-E74C-9A4F-FA0BA2FBFBE6}"/>
          </ac:spMkLst>
        </pc:spChg>
      </pc:sldChg>
      <pc:sldChg chg="addSp delSp modSp new mod setBg modClrScheme addAnim modAnim delDesignElem chgLayout">
        <pc:chgData name="Lee, David (LT)" userId="19f80047-ce06-4e7a-8bcd-e42f9934ee56" providerId="ADAL" clId="{FBC885AA-D75C-48CE-9E59-E4947391F321}" dt="2024-11-21T17:23:03.517" v="8455" actId="20577"/>
        <pc:sldMkLst>
          <pc:docMk/>
          <pc:sldMk cId="2565909374" sldId="294"/>
        </pc:sldMkLst>
        <pc:spChg chg="del">
          <ac:chgData name="Lee, David (LT)" userId="19f80047-ce06-4e7a-8bcd-e42f9934ee56" providerId="ADAL" clId="{FBC885AA-D75C-48CE-9E59-E4947391F321}" dt="2024-11-20T00:43:55.739" v="1" actId="478"/>
          <ac:spMkLst>
            <pc:docMk/>
            <pc:sldMk cId="2565909374" sldId="294"/>
            <ac:spMk id="2" creationId="{C819A579-0EF1-5AFD-9703-F7699267CDC9}"/>
          </ac:spMkLst>
        </pc:spChg>
        <pc:spChg chg="del">
          <ac:chgData name="Lee, David (LT)" userId="19f80047-ce06-4e7a-8bcd-e42f9934ee56" providerId="ADAL" clId="{FBC885AA-D75C-48CE-9E59-E4947391F321}" dt="2024-11-20T00:43:57.222" v="2" actId="478"/>
          <ac:spMkLst>
            <pc:docMk/>
            <pc:sldMk cId="2565909374" sldId="294"/>
            <ac:spMk id="3" creationId="{249D941D-948B-68A3-63A6-620FDA810653}"/>
          </ac:spMkLst>
        </pc:spChg>
        <pc:spChg chg="mod ord">
          <ac:chgData name="Lee, David (LT)" userId="19f80047-ce06-4e7a-8bcd-e42f9934ee56" providerId="ADAL" clId="{FBC885AA-D75C-48CE-9E59-E4947391F321}" dt="2024-11-20T00:57:09.341" v="140" actId="26606"/>
          <ac:spMkLst>
            <pc:docMk/>
            <pc:sldMk cId="2565909374" sldId="294"/>
            <ac:spMk id="4" creationId="{FD12F912-5839-0312-FF35-9D2CBC2430D8}"/>
          </ac:spMkLst>
        </pc:spChg>
        <pc:spChg chg="add mod ord">
          <ac:chgData name="Lee, David (LT)" userId="19f80047-ce06-4e7a-8bcd-e42f9934ee56" providerId="ADAL" clId="{FBC885AA-D75C-48CE-9E59-E4947391F321}" dt="2024-11-21T17:23:03.517" v="8455" actId="20577"/>
          <ac:spMkLst>
            <pc:docMk/>
            <pc:sldMk cId="2565909374" sldId="294"/>
            <ac:spMk id="5" creationId="{BF9E8CBB-E228-635D-AEF2-723A03CBCFE0}"/>
          </ac:spMkLst>
        </pc:spChg>
        <pc:spChg chg="add mod ord">
          <ac:chgData name="Lee, David (LT)" userId="19f80047-ce06-4e7a-8bcd-e42f9934ee56" providerId="ADAL" clId="{FBC885AA-D75C-48CE-9E59-E4947391F321}" dt="2024-11-20T01:13:49.816" v="356" actId="1035"/>
          <ac:spMkLst>
            <pc:docMk/>
            <pc:sldMk cId="2565909374" sldId="294"/>
            <ac:spMk id="6" creationId="{788EAFEA-8B6A-3D49-876A-15E187AF0AAD}"/>
          </ac:spMkLst>
        </pc:spChg>
        <pc:spChg chg="add del">
          <ac:chgData name="Lee, David (LT)" userId="19f80047-ce06-4e7a-8bcd-e42f9934ee56" providerId="ADAL" clId="{FBC885AA-D75C-48CE-9E59-E4947391F321}" dt="2024-11-20T01:00:08.185" v="185" actId="26606"/>
          <ac:spMkLst>
            <pc:docMk/>
            <pc:sldMk cId="2565909374" sldId="294"/>
            <ac:spMk id="1028" creationId="{657F69E0-C4B0-4BEC-A689-4F8D877F05D4}"/>
          </ac:spMkLst>
        </pc:spChg>
        <pc:spChg chg="add del">
          <ac:chgData name="Lee, David (LT)" userId="19f80047-ce06-4e7a-8bcd-e42f9934ee56" providerId="ADAL" clId="{FBC885AA-D75C-48CE-9E59-E4947391F321}" dt="2024-11-20T00:55:48.597" v="5" actId="700"/>
          <ac:spMkLst>
            <pc:docMk/>
            <pc:sldMk cId="2565909374" sldId="294"/>
            <ac:spMk id="1031" creationId="{42A4FC2C-047E-45A5-965D-8E1E3BF09BC6}"/>
          </ac:spMkLst>
        </pc:spChg>
        <pc:spChg chg="add del">
          <ac:chgData name="Lee, David (LT)" userId="19f80047-ce06-4e7a-8bcd-e42f9934ee56" providerId="ADAL" clId="{FBC885AA-D75C-48CE-9E59-E4947391F321}" dt="2024-11-20T01:00:08.185" v="185" actId="26606"/>
          <ac:spMkLst>
            <pc:docMk/>
            <pc:sldMk cId="2565909374" sldId="294"/>
            <ac:spMk id="1033" creationId="{9F6380B4-6A1C-481E-8408-B4E6C75B9B81}"/>
          </ac:spMkLst>
        </pc:spChg>
        <pc:spChg chg="add">
          <ac:chgData name="Lee, David (LT)" userId="19f80047-ce06-4e7a-8bcd-e42f9934ee56" providerId="ADAL" clId="{FBC885AA-D75C-48CE-9E59-E4947391F321}" dt="2024-11-20T01:00:08.185" v="185" actId="26606"/>
          <ac:spMkLst>
            <pc:docMk/>
            <pc:sldMk cId="2565909374" sldId="294"/>
            <ac:spMk id="1038" creationId="{C1DD1A8A-57D5-4A81-AD04-532B043C5611}"/>
          </ac:spMkLst>
        </pc:spChg>
        <pc:spChg chg="add">
          <ac:chgData name="Lee, David (LT)" userId="19f80047-ce06-4e7a-8bcd-e42f9934ee56" providerId="ADAL" clId="{FBC885AA-D75C-48CE-9E59-E4947391F321}" dt="2024-11-20T01:00:08.185" v="185" actId="26606"/>
          <ac:spMkLst>
            <pc:docMk/>
            <pc:sldMk cId="2565909374" sldId="294"/>
            <ac:spMk id="1040" creationId="{007891EC-4501-44ED-A8C8-B11B6DB767AB}"/>
          </ac:spMkLst>
        </pc:spChg>
        <pc:picChg chg="add mod">
          <ac:chgData name="Lee, David (LT)" userId="19f80047-ce06-4e7a-8bcd-e42f9934ee56" providerId="ADAL" clId="{FBC885AA-D75C-48CE-9E59-E4947391F321}" dt="2024-11-20T01:00:08.185" v="185" actId="26606"/>
          <ac:picMkLst>
            <pc:docMk/>
            <pc:sldMk cId="2565909374" sldId="294"/>
            <ac:picMk id="1026" creationId="{23E1CDF7-DD94-98B3-04C7-287833FEDCAE}"/>
          </ac:picMkLst>
        </pc:picChg>
      </pc:sldChg>
      <pc:sldChg chg="add del">
        <pc:chgData name="Lee, David (LT)" userId="19f80047-ce06-4e7a-8bcd-e42f9934ee56" providerId="ADAL" clId="{FBC885AA-D75C-48CE-9E59-E4947391F321}" dt="2024-11-20T01:44:42.589" v="1246" actId="2696"/>
        <pc:sldMkLst>
          <pc:docMk/>
          <pc:sldMk cId="414793786" sldId="295"/>
        </pc:sldMkLst>
      </pc:sldChg>
      <pc:sldChg chg="modSp add del mod modShow modNotesTx">
        <pc:chgData name="Lee, David (LT)" userId="19f80047-ce06-4e7a-8bcd-e42f9934ee56" providerId="ADAL" clId="{FBC885AA-D75C-48CE-9E59-E4947391F321}" dt="2024-11-20T21:12:07.615" v="5454" actId="2696"/>
        <pc:sldMkLst>
          <pc:docMk/>
          <pc:sldMk cId="424513829" sldId="295"/>
        </pc:sldMkLst>
        <pc:spChg chg="mod">
          <ac:chgData name="Lee, David (LT)" userId="19f80047-ce06-4e7a-8bcd-e42f9934ee56" providerId="ADAL" clId="{FBC885AA-D75C-48CE-9E59-E4947391F321}" dt="2024-11-20T06:50:50.954" v="1966" actId="207"/>
          <ac:spMkLst>
            <pc:docMk/>
            <pc:sldMk cId="424513829" sldId="295"/>
            <ac:spMk id="6" creationId="{EB4ECFDC-F0EF-7D45-1EFD-21B332907779}"/>
          </ac:spMkLst>
        </pc:spChg>
        <pc:spChg chg="mod">
          <ac:chgData name="Lee, David (LT)" userId="19f80047-ce06-4e7a-8bcd-e42f9934ee56" providerId="ADAL" clId="{FBC885AA-D75C-48CE-9E59-E4947391F321}" dt="2024-11-20T06:50:50.954" v="1966" actId="207"/>
          <ac:spMkLst>
            <pc:docMk/>
            <pc:sldMk cId="424513829" sldId="295"/>
            <ac:spMk id="12" creationId="{C51E7416-16B4-0DE1-99BD-DB102020D672}"/>
          </ac:spMkLst>
        </pc:spChg>
        <pc:spChg chg="mod">
          <ac:chgData name="Lee, David (LT)" userId="19f80047-ce06-4e7a-8bcd-e42f9934ee56" providerId="ADAL" clId="{FBC885AA-D75C-48CE-9E59-E4947391F321}" dt="2024-11-20T02:07:27.675" v="1498" actId="20577"/>
          <ac:spMkLst>
            <pc:docMk/>
            <pc:sldMk cId="424513829" sldId="295"/>
            <ac:spMk id="13" creationId="{413B305E-365D-156D-043C-3E75767782D0}"/>
          </ac:spMkLst>
        </pc:spChg>
        <pc:grpChg chg="mod">
          <ac:chgData name="Lee, David (LT)" userId="19f80047-ce06-4e7a-8bcd-e42f9934ee56" providerId="ADAL" clId="{FBC885AA-D75C-48CE-9E59-E4947391F321}" dt="2024-11-20T06:50:50.954" v="1966" actId="207"/>
          <ac:grpSpMkLst>
            <pc:docMk/>
            <pc:sldMk cId="424513829" sldId="295"/>
            <ac:grpSpMk id="21" creationId="{40DEC0D2-2FDB-545A-81C6-BC324C8024B5}"/>
          </ac:grpSpMkLst>
        </pc:grpChg>
      </pc:sldChg>
      <pc:sldChg chg="modSp add del mod modShow modNotesTx">
        <pc:chgData name="Lee, David (LT)" userId="19f80047-ce06-4e7a-8bcd-e42f9934ee56" providerId="ADAL" clId="{FBC885AA-D75C-48CE-9E59-E4947391F321}" dt="2024-11-20T21:12:03.952" v="5453" actId="2696"/>
        <pc:sldMkLst>
          <pc:docMk/>
          <pc:sldMk cId="3133082874" sldId="296"/>
        </pc:sldMkLst>
        <pc:spChg chg="mod">
          <ac:chgData name="Lee, David (LT)" userId="19f80047-ce06-4e7a-8bcd-e42f9934ee56" providerId="ADAL" clId="{FBC885AA-D75C-48CE-9E59-E4947391F321}" dt="2024-11-20T06:51:10.518" v="1968" actId="207"/>
          <ac:spMkLst>
            <pc:docMk/>
            <pc:sldMk cId="3133082874" sldId="296"/>
            <ac:spMk id="6" creationId="{1B9F7C4F-B8D4-1DDE-076A-ED3350926377}"/>
          </ac:spMkLst>
        </pc:spChg>
        <pc:spChg chg="mod">
          <ac:chgData name="Lee, David (LT)" userId="19f80047-ce06-4e7a-8bcd-e42f9934ee56" providerId="ADAL" clId="{FBC885AA-D75C-48CE-9E59-E4947391F321}" dt="2024-11-20T06:51:10.518" v="1968" actId="207"/>
          <ac:spMkLst>
            <pc:docMk/>
            <pc:sldMk cId="3133082874" sldId="296"/>
            <ac:spMk id="12" creationId="{753E66D5-556C-9E44-040E-FBD1EA507D0C}"/>
          </ac:spMkLst>
        </pc:spChg>
        <pc:spChg chg="mod">
          <ac:chgData name="Lee, David (LT)" userId="19f80047-ce06-4e7a-8bcd-e42f9934ee56" providerId="ADAL" clId="{FBC885AA-D75C-48CE-9E59-E4947391F321}" dt="2024-11-20T02:07:44.983" v="1516" actId="20577"/>
          <ac:spMkLst>
            <pc:docMk/>
            <pc:sldMk cId="3133082874" sldId="296"/>
            <ac:spMk id="13" creationId="{6ABD522E-B193-9A6B-C11E-78CA68F40237}"/>
          </ac:spMkLst>
        </pc:spChg>
        <pc:grpChg chg="mod">
          <ac:chgData name="Lee, David (LT)" userId="19f80047-ce06-4e7a-8bcd-e42f9934ee56" providerId="ADAL" clId="{FBC885AA-D75C-48CE-9E59-E4947391F321}" dt="2024-11-20T06:51:10.518" v="1968" actId="207"/>
          <ac:grpSpMkLst>
            <pc:docMk/>
            <pc:sldMk cId="3133082874" sldId="296"/>
            <ac:grpSpMk id="21" creationId="{611CE37E-70DD-9FB2-9A27-357CB724D24B}"/>
          </ac:grpSpMkLst>
        </pc:grpChg>
      </pc:sldChg>
      <pc:sldChg chg="add del mod modShow">
        <pc:chgData name="Lee, David (LT)" userId="19f80047-ce06-4e7a-8bcd-e42f9934ee56" providerId="ADAL" clId="{FBC885AA-D75C-48CE-9E59-E4947391F321}" dt="2024-11-20T21:11:39.148" v="5451" actId="47"/>
        <pc:sldMkLst>
          <pc:docMk/>
          <pc:sldMk cId="2639809993" sldId="297"/>
        </pc:sldMkLst>
      </pc:sldChg>
      <pc:sldChg chg="addSp delSp modSp add mod modNotesTx">
        <pc:chgData name="Lee, David (LT)" userId="19f80047-ce06-4e7a-8bcd-e42f9934ee56" providerId="ADAL" clId="{FBC885AA-D75C-48CE-9E59-E4947391F321}" dt="2024-11-21T16:56:07.929" v="8445" actId="1076"/>
        <pc:sldMkLst>
          <pc:docMk/>
          <pc:sldMk cId="2468527162" sldId="298"/>
        </pc:sldMkLst>
        <pc:spChg chg="add mod">
          <ac:chgData name="Lee, David (LT)" userId="19f80047-ce06-4e7a-8bcd-e42f9934ee56" providerId="ADAL" clId="{FBC885AA-D75C-48CE-9E59-E4947391F321}" dt="2024-11-21T16:56:04.957" v="8444" actId="20577"/>
          <ac:spMkLst>
            <pc:docMk/>
            <pc:sldMk cId="2468527162" sldId="298"/>
            <ac:spMk id="5" creationId="{0BC07B59-1652-4150-1264-D68646889E14}"/>
          </ac:spMkLst>
        </pc:spChg>
        <pc:spChg chg="del">
          <ac:chgData name="Lee, David (LT)" userId="19f80047-ce06-4e7a-8bcd-e42f9934ee56" providerId="ADAL" clId="{FBC885AA-D75C-48CE-9E59-E4947391F321}" dt="2024-11-20T07:05:37.215" v="2319" actId="478"/>
          <ac:spMkLst>
            <pc:docMk/>
            <pc:sldMk cId="2468527162" sldId="298"/>
            <ac:spMk id="10" creationId="{43943743-1BB7-D986-CDDF-46BB2F1B98E2}"/>
          </ac:spMkLst>
        </pc:spChg>
        <pc:picChg chg="del">
          <ac:chgData name="Lee, David (LT)" userId="19f80047-ce06-4e7a-8bcd-e42f9934ee56" providerId="ADAL" clId="{FBC885AA-D75C-48CE-9E59-E4947391F321}" dt="2024-11-20T07:05:37.215" v="2319" actId="478"/>
          <ac:picMkLst>
            <pc:docMk/>
            <pc:sldMk cId="2468527162" sldId="298"/>
            <ac:picMk id="7" creationId="{F40868EC-9A82-F08B-B395-9EC3F9BE4ED9}"/>
          </ac:picMkLst>
        </pc:picChg>
        <pc:picChg chg="del">
          <ac:chgData name="Lee, David (LT)" userId="19f80047-ce06-4e7a-8bcd-e42f9934ee56" providerId="ADAL" clId="{FBC885AA-D75C-48CE-9E59-E4947391F321}" dt="2024-11-20T07:05:37.215" v="2319" actId="478"/>
          <ac:picMkLst>
            <pc:docMk/>
            <pc:sldMk cId="2468527162" sldId="298"/>
            <ac:picMk id="9" creationId="{C4AAADD1-8FE3-487A-DC1B-8DD6B1079F90}"/>
          </ac:picMkLst>
        </pc:picChg>
        <pc:picChg chg="add mod">
          <ac:chgData name="Lee, David (LT)" userId="19f80047-ce06-4e7a-8bcd-e42f9934ee56" providerId="ADAL" clId="{FBC885AA-D75C-48CE-9E59-E4947391F321}" dt="2024-11-21T16:56:07.929" v="8445" actId="1076"/>
          <ac:picMkLst>
            <pc:docMk/>
            <pc:sldMk cId="2468527162" sldId="298"/>
            <ac:picMk id="4098" creationId="{4E4F70B6-3C5C-88AF-793E-263865AED33C}"/>
          </ac:picMkLst>
        </pc:picChg>
      </pc:sldChg>
      <pc:sldChg chg="addSp delSp modSp add del mod ord chgLayout modNotesTx">
        <pc:chgData name="Lee, David (LT)" userId="19f80047-ce06-4e7a-8bcd-e42f9934ee56" providerId="ADAL" clId="{FBC885AA-D75C-48CE-9E59-E4947391F321}" dt="2024-11-21T06:30:29.996" v="8232" actId="14100"/>
        <pc:sldMkLst>
          <pc:docMk/>
          <pc:sldMk cId="758130692" sldId="299"/>
        </pc:sldMkLst>
        <pc:spChg chg="add mod ord">
          <ac:chgData name="Lee, David (LT)" userId="19f80047-ce06-4e7a-8bcd-e42f9934ee56" providerId="ADAL" clId="{FBC885AA-D75C-48CE-9E59-E4947391F321}" dt="2024-11-20T18:05:40.338" v="3945" actId="20577"/>
          <ac:spMkLst>
            <pc:docMk/>
            <pc:sldMk cId="758130692" sldId="299"/>
            <ac:spMk id="2" creationId="{F855E42D-456B-D515-5A9B-B883F6AEB26B}"/>
          </ac:spMkLst>
        </pc:spChg>
        <pc:spChg chg="add mod ord">
          <ac:chgData name="Lee, David (LT)" userId="19f80047-ce06-4e7a-8bcd-e42f9934ee56" providerId="ADAL" clId="{FBC885AA-D75C-48CE-9E59-E4947391F321}" dt="2024-11-21T06:30:29.996" v="8232" actId="14100"/>
          <ac:spMkLst>
            <pc:docMk/>
            <pc:sldMk cId="758130692" sldId="299"/>
            <ac:spMk id="3" creationId="{798E20E4-EB26-66B3-E4C1-E959F8055904}"/>
          </ac:spMkLst>
        </pc:spChg>
        <pc:spChg chg="del mod">
          <ac:chgData name="Lee, David (LT)" userId="19f80047-ce06-4e7a-8bcd-e42f9934ee56" providerId="ADAL" clId="{FBC885AA-D75C-48CE-9E59-E4947391F321}" dt="2024-11-20T07:18:10.334" v="2730" actId="21"/>
          <ac:spMkLst>
            <pc:docMk/>
            <pc:sldMk cId="758130692" sldId="299"/>
            <ac:spMk id="3" creationId="{B55C2F29-A531-E92F-BDB9-33824D42C79A}"/>
          </ac:spMkLst>
        </pc:spChg>
        <pc:spChg chg="mod">
          <ac:chgData name="Lee, David (LT)" userId="19f80047-ce06-4e7a-8bcd-e42f9934ee56" providerId="ADAL" clId="{FBC885AA-D75C-48CE-9E59-E4947391F321}" dt="2024-11-20T07:36:45.353" v="3510" actId="122"/>
          <ac:spMkLst>
            <pc:docMk/>
            <pc:sldMk cId="758130692" sldId="299"/>
            <ac:spMk id="12" creationId="{CF47BAEC-3249-346C-001C-963DC41C8D58}"/>
          </ac:spMkLst>
        </pc:spChg>
        <pc:spChg chg="mod">
          <ac:chgData name="Lee, David (LT)" userId="19f80047-ce06-4e7a-8bcd-e42f9934ee56" providerId="ADAL" clId="{FBC885AA-D75C-48CE-9E59-E4947391F321}" dt="2024-11-20T07:36:49.854" v="3517" actId="20577"/>
          <ac:spMkLst>
            <pc:docMk/>
            <pc:sldMk cId="758130692" sldId="299"/>
            <ac:spMk id="13" creationId="{3A6923D9-878D-E7BA-B61F-CD984FD46058}"/>
          </ac:spMkLst>
        </pc:spChg>
        <pc:spChg chg="mod ord">
          <ac:chgData name="Lee, David (LT)" userId="19f80047-ce06-4e7a-8bcd-e42f9934ee56" providerId="ADAL" clId="{FBC885AA-D75C-48CE-9E59-E4947391F321}" dt="2024-11-20T18:04:59.879" v="3931" actId="700"/>
          <ac:spMkLst>
            <pc:docMk/>
            <pc:sldMk cId="758130692" sldId="299"/>
            <ac:spMk id="22" creationId="{F9FA38B9-56D5-11F4-29B0-810A91BD47DB}"/>
          </ac:spMkLst>
        </pc:spChg>
        <pc:spChg chg="add">
          <ac:chgData name="Lee, David (LT)" userId="19f80047-ce06-4e7a-8bcd-e42f9934ee56" providerId="ADAL" clId="{FBC885AA-D75C-48CE-9E59-E4947391F321}" dt="2024-11-20T18:06:43.099" v="3950"/>
          <ac:spMkLst>
            <pc:docMk/>
            <pc:sldMk cId="758130692" sldId="299"/>
            <ac:spMk id="23" creationId="{86195A21-E9B4-1C47-B895-9ED038C7D8B0}"/>
          </ac:spMkLst>
        </pc:spChg>
        <pc:spChg chg="add del mod">
          <ac:chgData name="Lee, David (LT)" userId="19f80047-ce06-4e7a-8bcd-e42f9934ee56" providerId="ADAL" clId="{FBC885AA-D75C-48CE-9E59-E4947391F321}" dt="2024-11-20T17:12:24.417" v="3663" actId="21"/>
          <ac:spMkLst>
            <pc:docMk/>
            <pc:sldMk cId="758130692" sldId="299"/>
            <ac:spMk id="26" creationId="{EACCED07-E687-5224-1942-5AA9E116973C}"/>
          </ac:spMkLst>
        </pc:spChg>
        <pc:picChg chg="del mod">
          <ac:chgData name="Lee, David (LT)" userId="19f80047-ce06-4e7a-8bcd-e42f9934ee56" providerId="ADAL" clId="{FBC885AA-D75C-48CE-9E59-E4947391F321}" dt="2024-11-20T07:18:10.334" v="2730" actId="21"/>
          <ac:picMkLst>
            <pc:docMk/>
            <pc:sldMk cId="758130692" sldId="299"/>
            <ac:picMk id="23" creationId="{874B60B3-CCD6-BD36-86F0-309599120979}"/>
          </ac:picMkLst>
        </pc:picChg>
        <pc:picChg chg="del">
          <ac:chgData name="Lee, David (LT)" userId="19f80047-ce06-4e7a-8bcd-e42f9934ee56" providerId="ADAL" clId="{FBC885AA-D75C-48CE-9E59-E4947391F321}" dt="2024-11-20T07:15:49.444" v="2525" actId="478"/>
          <ac:picMkLst>
            <pc:docMk/>
            <pc:sldMk cId="758130692" sldId="299"/>
            <ac:picMk id="24" creationId="{DE79436D-DB97-F1FB-492B-FAB243A8A629}"/>
          </ac:picMkLst>
        </pc:picChg>
        <pc:picChg chg="add del mod">
          <ac:chgData name="Lee, David (LT)" userId="19f80047-ce06-4e7a-8bcd-e42f9934ee56" providerId="ADAL" clId="{FBC885AA-D75C-48CE-9E59-E4947391F321}" dt="2024-11-20T17:12:24.417" v="3663" actId="21"/>
          <ac:picMkLst>
            <pc:docMk/>
            <pc:sldMk cId="758130692" sldId="299"/>
            <ac:picMk id="25" creationId="{222282CD-443A-F665-9164-E4975E3ED2C4}"/>
          </ac:picMkLst>
        </pc:picChg>
      </pc:sldChg>
      <pc:sldChg chg="modSp add mod ord modTransition">
        <pc:chgData name="Lee, David (LT)" userId="19f80047-ce06-4e7a-8bcd-e42f9934ee56" providerId="ADAL" clId="{FBC885AA-D75C-48CE-9E59-E4947391F321}" dt="2024-11-21T17:11:23.985" v="8447"/>
        <pc:sldMkLst>
          <pc:docMk/>
          <pc:sldMk cId="3763088721" sldId="300"/>
        </pc:sldMkLst>
        <pc:spChg chg="mod">
          <ac:chgData name="Lee, David (LT)" userId="19f80047-ce06-4e7a-8bcd-e42f9934ee56" providerId="ADAL" clId="{FBC885AA-D75C-48CE-9E59-E4947391F321}" dt="2024-11-21T06:27:20.752" v="8219" actId="1036"/>
          <ac:spMkLst>
            <pc:docMk/>
            <pc:sldMk cId="3763088721" sldId="300"/>
            <ac:spMk id="22" creationId="{928EB778-B6AA-D6D6-5244-2AE1E9930EB9}"/>
          </ac:spMkLst>
        </pc:spChg>
        <pc:picChg chg="mod ord">
          <ac:chgData name="Lee, David (LT)" userId="19f80047-ce06-4e7a-8bcd-e42f9934ee56" providerId="ADAL" clId="{FBC885AA-D75C-48CE-9E59-E4947391F321}" dt="2024-11-20T21:08:50.425" v="5446" actId="1037"/>
          <ac:picMkLst>
            <pc:docMk/>
            <pc:sldMk cId="3763088721" sldId="300"/>
            <ac:picMk id="23" creationId="{41BB00FC-B1D1-AD58-41EF-C270F55B69E3}"/>
          </ac:picMkLst>
        </pc:picChg>
        <pc:picChg chg="mod">
          <ac:chgData name="Lee, David (LT)" userId="19f80047-ce06-4e7a-8bcd-e42f9934ee56" providerId="ADAL" clId="{FBC885AA-D75C-48CE-9E59-E4947391F321}" dt="2024-11-20T21:29:18.323" v="5748" actId="1035"/>
          <ac:picMkLst>
            <pc:docMk/>
            <pc:sldMk cId="3763088721" sldId="300"/>
            <ac:picMk id="24" creationId="{BC1A0D33-9CB9-D5B3-AF19-6A1093019EA3}"/>
          </ac:picMkLst>
        </pc:picChg>
      </pc:sldChg>
      <pc:sldChg chg="addSp delSp modSp add mod modTransition">
        <pc:chgData name="Lee, David (LT)" userId="19f80047-ce06-4e7a-8bcd-e42f9934ee56" providerId="ADAL" clId="{FBC885AA-D75C-48CE-9E59-E4947391F321}" dt="2024-11-21T17:11:23.985" v="8447"/>
        <pc:sldMkLst>
          <pc:docMk/>
          <pc:sldMk cId="3033765709" sldId="301"/>
        </pc:sldMkLst>
        <pc:spChg chg="add mod">
          <ac:chgData name="Lee, David (LT)" userId="19f80047-ce06-4e7a-8bcd-e42f9934ee56" providerId="ADAL" clId="{FBC885AA-D75C-48CE-9E59-E4947391F321}" dt="2024-11-20T21:29:36.998" v="5750" actId="20577"/>
          <ac:spMkLst>
            <pc:docMk/>
            <pc:sldMk cId="3033765709" sldId="301"/>
            <ac:spMk id="2" creationId="{DBC28D95-C7B4-102C-A376-EB5721DED05F}"/>
          </ac:spMkLst>
        </pc:spChg>
        <pc:spChg chg="del">
          <ac:chgData name="Lee, David (LT)" userId="19f80047-ce06-4e7a-8bcd-e42f9934ee56" providerId="ADAL" clId="{FBC885AA-D75C-48CE-9E59-E4947391F321}" dt="2024-11-20T07:18:03.821" v="2729" actId="478"/>
          <ac:spMkLst>
            <pc:docMk/>
            <pc:sldMk cId="3033765709" sldId="301"/>
            <ac:spMk id="22" creationId="{49209C49-24A7-51BF-F8AF-BA32C662E874}"/>
          </ac:spMkLst>
        </pc:spChg>
        <pc:grpChg chg="mod">
          <ac:chgData name="Lee, David (LT)" userId="19f80047-ce06-4e7a-8bcd-e42f9934ee56" providerId="ADAL" clId="{FBC885AA-D75C-48CE-9E59-E4947391F321}" dt="2024-11-20T20:20:15.656" v="5045" actId="1076"/>
          <ac:grpSpMkLst>
            <pc:docMk/>
            <pc:sldMk cId="3033765709" sldId="301"/>
            <ac:grpSpMk id="20" creationId="{EF1B2905-2D0B-7ADC-C183-171C8AB520AC}"/>
          </ac:grpSpMkLst>
        </pc:grpChg>
        <pc:picChg chg="del">
          <ac:chgData name="Lee, David (LT)" userId="19f80047-ce06-4e7a-8bcd-e42f9934ee56" providerId="ADAL" clId="{FBC885AA-D75C-48CE-9E59-E4947391F321}" dt="2024-11-20T07:18:03.821" v="2729" actId="478"/>
          <ac:picMkLst>
            <pc:docMk/>
            <pc:sldMk cId="3033765709" sldId="301"/>
            <ac:picMk id="23" creationId="{85A178AA-B73A-6B73-FA89-001D4922854F}"/>
          </ac:picMkLst>
        </pc:picChg>
        <pc:picChg chg="del">
          <ac:chgData name="Lee, David (LT)" userId="19f80047-ce06-4e7a-8bcd-e42f9934ee56" providerId="ADAL" clId="{FBC885AA-D75C-48CE-9E59-E4947391F321}" dt="2024-11-20T07:18:03.821" v="2729" actId="478"/>
          <ac:picMkLst>
            <pc:docMk/>
            <pc:sldMk cId="3033765709" sldId="301"/>
            <ac:picMk id="24" creationId="{EF7D222F-E83B-5E9E-AF35-C7D1BD1FDDE8}"/>
          </ac:picMkLst>
        </pc:picChg>
        <pc:picChg chg="add mod">
          <ac:chgData name="Lee, David (LT)" userId="19f80047-ce06-4e7a-8bcd-e42f9934ee56" providerId="ADAL" clId="{FBC885AA-D75C-48CE-9E59-E4947391F321}" dt="2024-11-20T20:20:28.704" v="5048" actId="1076"/>
          <ac:picMkLst>
            <pc:docMk/>
            <pc:sldMk cId="3033765709" sldId="301"/>
            <ac:picMk id="25" creationId="{A3856549-33C6-20A5-E5A1-3E0F84CFF346}"/>
          </ac:picMkLst>
        </pc:picChg>
      </pc:sldChg>
      <pc:sldChg chg="addSp delSp modSp add del mod modShow">
        <pc:chgData name="Lee, David (LT)" userId="19f80047-ce06-4e7a-8bcd-e42f9934ee56" providerId="ADAL" clId="{FBC885AA-D75C-48CE-9E59-E4947391F321}" dt="2024-11-20T18:42:48.075" v="4268" actId="47"/>
        <pc:sldMkLst>
          <pc:docMk/>
          <pc:sldMk cId="737604608" sldId="302"/>
        </pc:sldMkLst>
        <pc:spChg chg="add del mod">
          <ac:chgData name="Lee, David (LT)" userId="19f80047-ce06-4e7a-8bcd-e42f9934ee56" providerId="ADAL" clId="{FBC885AA-D75C-48CE-9E59-E4947391F321}" dt="2024-11-20T18:20:13.838" v="4194" actId="478"/>
          <ac:spMkLst>
            <pc:docMk/>
            <pc:sldMk cId="737604608" sldId="302"/>
            <ac:spMk id="2" creationId="{577731C6-B8D4-6866-C685-12898F244CEF}"/>
          </ac:spMkLst>
        </pc:spChg>
        <pc:spChg chg="mod">
          <ac:chgData name="Lee, David (LT)" userId="19f80047-ce06-4e7a-8bcd-e42f9934ee56" providerId="ADAL" clId="{FBC885AA-D75C-48CE-9E59-E4947391F321}" dt="2024-11-20T07:37:12.720" v="3539" actId="122"/>
          <ac:spMkLst>
            <pc:docMk/>
            <pc:sldMk cId="737604608" sldId="302"/>
            <ac:spMk id="12" creationId="{76A91FE8-651D-B161-CE57-08C319C6E941}"/>
          </ac:spMkLst>
        </pc:spChg>
        <pc:spChg chg="mod">
          <ac:chgData name="Lee, David (LT)" userId="19f80047-ce06-4e7a-8bcd-e42f9934ee56" providerId="ADAL" clId="{FBC885AA-D75C-48CE-9E59-E4947391F321}" dt="2024-11-20T07:37:08.563" v="3535" actId="20577"/>
          <ac:spMkLst>
            <pc:docMk/>
            <pc:sldMk cId="737604608" sldId="302"/>
            <ac:spMk id="13" creationId="{97EDEC54-B62E-A343-EC09-5213F71679B1}"/>
          </ac:spMkLst>
        </pc:spChg>
        <pc:picChg chg="add del mod">
          <ac:chgData name="Lee, David (LT)" userId="19f80047-ce06-4e7a-8bcd-e42f9934ee56" providerId="ADAL" clId="{FBC885AA-D75C-48CE-9E59-E4947391F321}" dt="2024-11-20T18:42:04.522" v="4261" actId="21"/>
          <ac:picMkLst>
            <pc:docMk/>
            <pc:sldMk cId="737604608" sldId="302"/>
            <ac:picMk id="23" creationId="{F6372CDA-8084-3A46-3AC4-487B2196FFD7}"/>
          </ac:picMkLst>
        </pc:picChg>
        <pc:picChg chg="del mod">
          <ac:chgData name="Lee, David (LT)" userId="19f80047-ce06-4e7a-8bcd-e42f9934ee56" providerId="ADAL" clId="{FBC885AA-D75C-48CE-9E59-E4947391F321}" dt="2024-11-20T17:14:50.630" v="3682" actId="21"/>
          <ac:picMkLst>
            <pc:docMk/>
            <pc:sldMk cId="737604608" sldId="302"/>
            <ac:picMk id="26" creationId="{0F13B3C3-B39D-D788-67A4-1096F7AD2571}"/>
          </ac:picMkLst>
        </pc:picChg>
      </pc:sldChg>
      <pc:sldChg chg="addSp delSp modSp add del mod modShow modNotesTx">
        <pc:chgData name="Lee, David (LT)" userId="19f80047-ce06-4e7a-8bcd-e42f9934ee56" providerId="ADAL" clId="{FBC885AA-D75C-48CE-9E59-E4947391F321}" dt="2024-11-21T04:18:26.034" v="7794" actId="2696"/>
        <pc:sldMkLst>
          <pc:docMk/>
          <pc:sldMk cId="1696491907" sldId="303"/>
        </pc:sldMkLst>
        <pc:spChg chg="mod">
          <ac:chgData name="Lee, David (LT)" userId="19f80047-ce06-4e7a-8bcd-e42f9934ee56" providerId="ADAL" clId="{FBC885AA-D75C-48CE-9E59-E4947391F321}" dt="2024-11-20T18:18:44.109" v="4157" actId="207"/>
          <ac:spMkLst>
            <pc:docMk/>
            <pc:sldMk cId="1696491907" sldId="303"/>
            <ac:spMk id="6" creationId="{E0FB3A31-33EB-FBC5-553B-895956D19C0F}"/>
          </ac:spMkLst>
        </pc:spChg>
        <pc:spChg chg="mod">
          <ac:chgData name="Lee, David (LT)" userId="19f80047-ce06-4e7a-8bcd-e42f9934ee56" providerId="ADAL" clId="{FBC885AA-D75C-48CE-9E59-E4947391F321}" dt="2024-11-20T18:18:44.109" v="4157" actId="207"/>
          <ac:spMkLst>
            <pc:docMk/>
            <pc:sldMk cId="1696491907" sldId="303"/>
            <ac:spMk id="12" creationId="{3274FDAC-2275-A084-FCAB-87030B06D2EB}"/>
          </ac:spMkLst>
        </pc:spChg>
        <pc:spChg chg="del">
          <ac:chgData name="Lee, David (LT)" userId="19f80047-ce06-4e7a-8bcd-e42f9934ee56" providerId="ADAL" clId="{FBC885AA-D75C-48CE-9E59-E4947391F321}" dt="2024-11-20T17:13:32.794" v="3671" actId="478"/>
          <ac:spMkLst>
            <pc:docMk/>
            <pc:sldMk cId="1696491907" sldId="303"/>
            <ac:spMk id="26" creationId="{1DE6FE64-8587-6049-7975-933D624305D1}"/>
          </ac:spMkLst>
        </pc:spChg>
        <pc:spChg chg="add del mod">
          <ac:chgData name="Lee, David (LT)" userId="19f80047-ce06-4e7a-8bcd-e42f9934ee56" providerId="ADAL" clId="{FBC885AA-D75C-48CE-9E59-E4947391F321}" dt="2024-11-20T17:14:21.803" v="3679"/>
          <ac:spMkLst>
            <pc:docMk/>
            <pc:sldMk cId="1696491907" sldId="303"/>
            <ac:spMk id="27" creationId="{7864D662-1B80-9269-4A0C-52307E399690}"/>
          </ac:spMkLst>
        </pc:spChg>
        <pc:grpChg chg="mod">
          <ac:chgData name="Lee, David (LT)" userId="19f80047-ce06-4e7a-8bcd-e42f9934ee56" providerId="ADAL" clId="{FBC885AA-D75C-48CE-9E59-E4947391F321}" dt="2024-11-20T18:18:44.109" v="4157" actId="207"/>
          <ac:grpSpMkLst>
            <pc:docMk/>
            <pc:sldMk cId="1696491907" sldId="303"/>
            <ac:grpSpMk id="21" creationId="{FA0C355C-36E0-F030-E39F-4FAFBED83661}"/>
          </ac:grpSpMkLst>
        </pc:grpChg>
        <pc:graphicFrameChg chg="add del mod modGraphic">
          <ac:chgData name="Lee, David (LT)" userId="19f80047-ce06-4e7a-8bcd-e42f9934ee56" providerId="ADAL" clId="{FBC885AA-D75C-48CE-9E59-E4947391F321}" dt="2024-11-21T03:55:01.294" v="6468" actId="478"/>
          <ac:graphicFrameMkLst>
            <pc:docMk/>
            <pc:sldMk cId="1696491907" sldId="303"/>
            <ac:graphicFrameMk id="3" creationId="{0EBC2910-569C-CE89-F1C2-67ACB7DFB970}"/>
          </ac:graphicFrameMkLst>
        </pc:graphicFrameChg>
        <pc:picChg chg="add del mod">
          <ac:chgData name="Lee, David (LT)" userId="19f80047-ce06-4e7a-8bcd-e42f9934ee56" providerId="ADAL" clId="{FBC885AA-D75C-48CE-9E59-E4947391F321}" dt="2024-11-20T17:14:08.904" v="3675" actId="21"/>
          <ac:picMkLst>
            <pc:docMk/>
            <pc:sldMk cId="1696491907" sldId="303"/>
            <ac:picMk id="2" creationId="{765E6E59-F59C-0CFE-CBA5-788EBE6525BC}"/>
          </ac:picMkLst>
        </pc:picChg>
        <pc:picChg chg="add del mod">
          <ac:chgData name="Lee, David (LT)" userId="19f80047-ce06-4e7a-8bcd-e42f9934ee56" providerId="ADAL" clId="{FBC885AA-D75C-48CE-9E59-E4947391F321}" dt="2024-11-21T03:55:15.562" v="6469" actId="21"/>
          <ac:picMkLst>
            <pc:docMk/>
            <pc:sldMk cId="1696491907" sldId="303"/>
            <ac:picMk id="24" creationId="{B5CA7491-9619-7AD9-0B4A-94C72468952E}"/>
          </ac:picMkLst>
        </pc:picChg>
        <pc:picChg chg="del">
          <ac:chgData name="Lee, David (LT)" userId="19f80047-ce06-4e7a-8bcd-e42f9934ee56" providerId="ADAL" clId="{FBC885AA-D75C-48CE-9E59-E4947391F321}" dt="2024-11-20T17:13:32.794" v="3671" actId="478"/>
          <ac:picMkLst>
            <pc:docMk/>
            <pc:sldMk cId="1696491907" sldId="303"/>
            <ac:picMk id="25" creationId="{034231A0-2F35-C900-97BE-2D0E123FB6A0}"/>
          </ac:picMkLst>
        </pc:picChg>
      </pc:sldChg>
      <pc:sldChg chg="modSp add del mod modShow modNotesTx">
        <pc:chgData name="Lee, David (LT)" userId="19f80047-ce06-4e7a-8bcd-e42f9934ee56" providerId="ADAL" clId="{FBC885AA-D75C-48CE-9E59-E4947391F321}" dt="2024-11-21T04:17:48.525" v="7793" actId="47"/>
        <pc:sldMkLst>
          <pc:docMk/>
          <pc:sldMk cId="744291930" sldId="304"/>
        </pc:sldMkLst>
        <pc:spChg chg="mod">
          <ac:chgData name="Lee, David (LT)" userId="19f80047-ce06-4e7a-8bcd-e42f9934ee56" providerId="ADAL" clId="{FBC885AA-D75C-48CE-9E59-E4947391F321}" dt="2024-11-20T18:18:33.911" v="4155" actId="207"/>
          <ac:spMkLst>
            <pc:docMk/>
            <pc:sldMk cId="744291930" sldId="304"/>
            <ac:spMk id="6" creationId="{00FB80CD-DC65-03E6-8122-213A35074EC2}"/>
          </ac:spMkLst>
        </pc:spChg>
        <pc:spChg chg="mod">
          <ac:chgData name="Lee, David (LT)" userId="19f80047-ce06-4e7a-8bcd-e42f9934ee56" providerId="ADAL" clId="{FBC885AA-D75C-48CE-9E59-E4947391F321}" dt="2024-11-20T18:18:33.911" v="4155" actId="207"/>
          <ac:spMkLst>
            <pc:docMk/>
            <pc:sldMk cId="744291930" sldId="304"/>
            <ac:spMk id="12" creationId="{EE517680-8EE5-B0DA-388F-63C8B28ABDB2}"/>
          </ac:spMkLst>
        </pc:spChg>
        <pc:spChg chg="mod">
          <ac:chgData name="Lee, David (LT)" userId="19f80047-ce06-4e7a-8bcd-e42f9934ee56" providerId="ADAL" clId="{FBC885AA-D75C-48CE-9E59-E4947391F321}" dt="2024-11-20T21:01:34.560" v="5331" actId="20577"/>
          <ac:spMkLst>
            <pc:docMk/>
            <pc:sldMk cId="744291930" sldId="304"/>
            <ac:spMk id="26" creationId="{A61382FB-B4DB-14AF-91F3-E491E4F96F30}"/>
          </ac:spMkLst>
        </pc:spChg>
        <pc:grpChg chg="mod">
          <ac:chgData name="Lee, David (LT)" userId="19f80047-ce06-4e7a-8bcd-e42f9934ee56" providerId="ADAL" clId="{FBC885AA-D75C-48CE-9E59-E4947391F321}" dt="2024-11-20T18:18:33.911" v="4155" actId="207"/>
          <ac:grpSpMkLst>
            <pc:docMk/>
            <pc:sldMk cId="744291930" sldId="304"/>
            <ac:grpSpMk id="21" creationId="{DBA15892-C4EC-F34C-2F1C-B3F6B7F155DB}"/>
          </ac:grpSpMkLst>
        </pc:grpChg>
        <pc:picChg chg="mod">
          <ac:chgData name="Lee, David (LT)" userId="19f80047-ce06-4e7a-8bcd-e42f9934ee56" providerId="ADAL" clId="{FBC885AA-D75C-48CE-9E59-E4947391F321}" dt="2024-11-20T20:53:15.091" v="5213" actId="14100"/>
          <ac:picMkLst>
            <pc:docMk/>
            <pc:sldMk cId="744291930" sldId="304"/>
            <ac:picMk id="25" creationId="{B521A756-E818-A1F5-BB0F-264BE21A8F1D}"/>
          </ac:picMkLst>
        </pc:picChg>
      </pc:sldChg>
      <pc:sldChg chg="addSp delSp modSp add mod modNotesTx">
        <pc:chgData name="Lee, David (LT)" userId="19f80047-ce06-4e7a-8bcd-e42f9934ee56" providerId="ADAL" clId="{FBC885AA-D75C-48CE-9E59-E4947391F321}" dt="2024-11-21T06:28:20.327" v="8224" actId="20577"/>
        <pc:sldMkLst>
          <pc:docMk/>
          <pc:sldMk cId="2381393990" sldId="305"/>
        </pc:sldMkLst>
        <pc:spChg chg="add mod">
          <ac:chgData name="Lee, David (LT)" userId="19f80047-ce06-4e7a-8bcd-e42f9934ee56" providerId="ADAL" clId="{FBC885AA-D75C-48CE-9E59-E4947391F321}" dt="2024-11-21T06:28:20.327" v="8224" actId="20577"/>
          <ac:spMkLst>
            <pc:docMk/>
            <pc:sldMk cId="2381393990" sldId="305"/>
            <ac:spMk id="2" creationId="{EE6524D2-3447-F6CC-2FFF-49151BC77D74}"/>
          </ac:spMkLst>
        </pc:spChg>
        <pc:spChg chg="mod">
          <ac:chgData name="Lee, David (LT)" userId="19f80047-ce06-4e7a-8bcd-e42f9934ee56" providerId="ADAL" clId="{FBC885AA-D75C-48CE-9E59-E4947391F321}" dt="2024-11-20T18:18:40.147" v="4156" actId="207"/>
          <ac:spMkLst>
            <pc:docMk/>
            <pc:sldMk cId="2381393990" sldId="305"/>
            <ac:spMk id="6" creationId="{A54A53D1-6030-54C2-8E2D-0FF75E006796}"/>
          </ac:spMkLst>
        </pc:spChg>
        <pc:spChg chg="mod">
          <ac:chgData name="Lee, David (LT)" userId="19f80047-ce06-4e7a-8bcd-e42f9934ee56" providerId="ADAL" clId="{FBC885AA-D75C-48CE-9E59-E4947391F321}" dt="2024-11-20T18:18:40.147" v="4156" actId="207"/>
          <ac:spMkLst>
            <pc:docMk/>
            <pc:sldMk cId="2381393990" sldId="305"/>
            <ac:spMk id="12" creationId="{2915693D-FDB3-7830-9DCA-0B728BF39C0F}"/>
          </ac:spMkLst>
        </pc:spChg>
        <pc:spChg chg="mod">
          <ac:chgData name="Lee, David (LT)" userId="19f80047-ce06-4e7a-8bcd-e42f9934ee56" providerId="ADAL" clId="{FBC885AA-D75C-48CE-9E59-E4947391F321}" dt="2024-11-20T21:01:54.904" v="5332" actId="20577"/>
          <ac:spMkLst>
            <pc:docMk/>
            <pc:sldMk cId="2381393990" sldId="305"/>
            <ac:spMk id="26" creationId="{686796FA-F5FC-A96B-1E15-98E536BDEA97}"/>
          </ac:spMkLst>
        </pc:spChg>
        <pc:grpChg chg="mod">
          <ac:chgData name="Lee, David (LT)" userId="19f80047-ce06-4e7a-8bcd-e42f9934ee56" providerId="ADAL" clId="{FBC885AA-D75C-48CE-9E59-E4947391F321}" dt="2024-11-21T03:57:10.586" v="6649" actId="1076"/>
          <ac:grpSpMkLst>
            <pc:docMk/>
            <pc:sldMk cId="2381393990" sldId="305"/>
            <ac:grpSpMk id="19" creationId="{B4B95710-6F67-A22E-42DF-AF7D68BA5442}"/>
          </ac:grpSpMkLst>
        </pc:grpChg>
        <pc:grpChg chg="mod">
          <ac:chgData name="Lee, David (LT)" userId="19f80047-ce06-4e7a-8bcd-e42f9934ee56" providerId="ADAL" clId="{FBC885AA-D75C-48CE-9E59-E4947391F321}" dt="2024-11-20T18:18:40.147" v="4156" actId="207"/>
          <ac:grpSpMkLst>
            <pc:docMk/>
            <pc:sldMk cId="2381393990" sldId="305"/>
            <ac:grpSpMk id="21" creationId="{B44491B0-CF93-CBF7-747F-C936CE5E915A}"/>
          </ac:grpSpMkLst>
        </pc:grpChg>
        <pc:picChg chg="add mod modCrop">
          <ac:chgData name="Lee, David (LT)" userId="19f80047-ce06-4e7a-8bcd-e42f9934ee56" providerId="ADAL" clId="{FBC885AA-D75C-48CE-9E59-E4947391F321}" dt="2024-11-21T03:57:41.693" v="6774" actId="1035"/>
          <ac:picMkLst>
            <pc:docMk/>
            <pc:sldMk cId="2381393990" sldId="305"/>
            <ac:picMk id="24" creationId="{B5CA7491-9619-7AD9-0B4A-94C72468952E}"/>
          </ac:picMkLst>
        </pc:picChg>
        <pc:picChg chg="add del mod modCrop">
          <ac:chgData name="Lee, David (LT)" userId="19f80047-ce06-4e7a-8bcd-e42f9934ee56" providerId="ADAL" clId="{FBC885AA-D75C-48CE-9E59-E4947391F321}" dt="2024-11-21T03:55:29.788" v="6470" actId="732"/>
          <ac:picMkLst>
            <pc:docMk/>
            <pc:sldMk cId="2381393990" sldId="305"/>
            <ac:picMk id="25" creationId="{5D6CA202-109C-2A45-8913-F43C81EFCCA2}"/>
          </ac:picMkLst>
        </pc:picChg>
      </pc:sldChg>
      <pc:sldChg chg="addSp delSp modSp add del mod ord modShow modNotesTx">
        <pc:chgData name="Lee, David (LT)" userId="19f80047-ce06-4e7a-8bcd-e42f9934ee56" providerId="ADAL" clId="{FBC885AA-D75C-48CE-9E59-E4947391F321}" dt="2024-11-21T04:17:48.525" v="7793" actId="47"/>
        <pc:sldMkLst>
          <pc:docMk/>
          <pc:sldMk cId="3603998509" sldId="306"/>
        </pc:sldMkLst>
        <pc:spChg chg="mod">
          <ac:chgData name="Lee, David (LT)" userId="19f80047-ce06-4e7a-8bcd-e42f9934ee56" providerId="ADAL" clId="{FBC885AA-D75C-48CE-9E59-E4947391F321}" dt="2024-11-20T18:18:50.184" v="4158" actId="207"/>
          <ac:spMkLst>
            <pc:docMk/>
            <pc:sldMk cId="3603998509" sldId="306"/>
            <ac:spMk id="6" creationId="{B00C6EC3-EEC1-80DA-D7BD-69B3B9133BE3}"/>
          </ac:spMkLst>
        </pc:spChg>
        <pc:spChg chg="mod">
          <ac:chgData name="Lee, David (LT)" userId="19f80047-ce06-4e7a-8bcd-e42f9934ee56" providerId="ADAL" clId="{FBC885AA-D75C-48CE-9E59-E4947391F321}" dt="2024-11-20T18:18:50.184" v="4158" actId="207"/>
          <ac:spMkLst>
            <pc:docMk/>
            <pc:sldMk cId="3603998509" sldId="306"/>
            <ac:spMk id="12" creationId="{A4118E47-C42A-B901-D0F2-CD79998ADC59}"/>
          </ac:spMkLst>
        </pc:spChg>
        <pc:grpChg chg="mod">
          <ac:chgData name="Lee, David (LT)" userId="19f80047-ce06-4e7a-8bcd-e42f9934ee56" providerId="ADAL" clId="{FBC885AA-D75C-48CE-9E59-E4947391F321}" dt="2024-11-20T18:18:50.184" v="4158" actId="207"/>
          <ac:grpSpMkLst>
            <pc:docMk/>
            <pc:sldMk cId="3603998509" sldId="306"/>
            <ac:grpSpMk id="21" creationId="{58C5FA43-BC19-77FB-9294-FA6CD84B3EB1}"/>
          </ac:grpSpMkLst>
        </pc:grpChg>
        <pc:graphicFrameChg chg="del">
          <ac:chgData name="Lee, David (LT)" userId="19f80047-ce06-4e7a-8bcd-e42f9934ee56" providerId="ADAL" clId="{FBC885AA-D75C-48CE-9E59-E4947391F321}" dt="2024-11-20T17:46:03.823" v="3776" actId="478"/>
          <ac:graphicFrameMkLst>
            <pc:docMk/>
            <pc:sldMk cId="3603998509" sldId="306"/>
            <ac:graphicFrameMk id="3" creationId="{032C54B1-0B77-AD1D-5C9E-4FBC8D17CEAA}"/>
          </ac:graphicFrameMkLst>
        </pc:graphicFrameChg>
        <pc:picChg chg="add mod">
          <ac:chgData name="Lee, David (LT)" userId="19f80047-ce06-4e7a-8bcd-e42f9934ee56" providerId="ADAL" clId="{FBC885AA-D75C-48CE-9E59-E4947391F321}" dt="2024-11-20T17:46:23.777" v="3780" actId="12789"/>
          <ac:picMkLst>
            <pc:docMk/>
            <pc:sldMk cId="3603998509" sldId="306"/>
            <ac:picMk id="23" creationId="{B890D70C-76DE-02BF-C2A6-A672855E09E3}"/>
          </ac:picMkLst>
        </pc:picChg>
        <pc:picChg chg="del">
          <ac:chgData name="Lee, David (LT)" userId="19f80047-ce06-4e7a-8bcd-e42f9934ee56" providerId="ADAL" clId="{FBC885AA-D75C-48CE-9E59-E4947391F321}" dt="2024-11-20T17:46:05.287" v="3777" actId="478"/>
          <ac:picMkLst>
            <pc:docMk/>
            <pc:sldMk cId="3603998509" sldId="306"/>
            <ac:picMk id="24" creationId="{1C043BAE-BFBC-8E98-4237-2D648EAEDB25}"/>
          </ac:picMkLst>
        </pc:picChg>
      </pc:sldChg>
      <pc:sldChg chg="delSp modSp add del mod ord modShow modNotesTx">
        <pc:chgData name="Lee, David (LT)" userId="19f80047-ce06-4e7a-8bcd-e42f9934ee56" providerId="ADAL" clId="{FBC885AA-D75C-48CE-9E59-E4947391F321}" dt="2024-11-20T21:11:39.148" v="5451" actId="47"/>
        <pc:sldMkLst>
          <pc:docMk/>
          <pc:sldMk cId="1601292941" sldId="307"/>
        </pc:sldMkLst>
        <pc:picChg chg="del mod">
          <ac:chgData name="Lee, David (LT)" userId="19f80047-ce06-4e7a-8bcd-e42f9934ee56" providerId="ADAL" clId="{FBC885AA-D75C-48CE-9E59-E4947391F321}" dt="2024-11-20T18:45:08.105" v="4283" actId="21"/>
          <ac:picMkLst>
            <pc:docMk/>
            <pc:sldMk cId="1601292941" sldId="307"/>
            <ac:picMk id="23" creationId="{9A65ACFF-036C-FBD7-C9EC-81A633E324F3}"/>
          </ac:picMkLst>
        </pc:picChg>
      </pc:sldChg>
      <pc:sldChg chg="add del">
        <pc:chgData name="Lee, David (LT)" userId="19f80047-ce06-4e7a-8bcd-e42f9934ee56" providerId="ADAL" clId="{FBC885AA-D75C-48CE-9E59-E4947391F321}" dt="2024-11-20T21:11:31.555" v="5450" actId="47"/>
        <pc:sldMkLst>
          <pc:docMk/>
          <pc:sldMk cId="1982611013" sldId="308"/>
        </pc:sldMkLst>
      </pc:sldChg>
      <pc:sldChg chg="addSp delSp modSp add mod modShow modNotesTx">
        <pc:chgData name="Lee, David (LT)" userId="19f80047-ce06-4e7a-8bcd-e42f9934ee56" providerId="ADAL" clId="{FBC885AA-D75C-48CE-9E59-E4947391F321}" dt="2024-11-21T17:25:42.301" v="8520" actId="20577"/>
        <pc:sldMkLst>
          <pc:docMk/>
          <pc:sldMk cId="455673263" sldId="309"/>
        </pc:sldMkLst>
        <pc:spChg chg="del">
          <ac:chgData name="Lee, David (LT)" userId="19f80047-ce06-4e7a-8bcd-e42f9934ee56" providerId="ADAL" clId="{FBC885AA-D75C-48CE-9E59-E4947391F321}" dt="2024-11-20T20:26:20.666" v="5051" actId="478"/>
          <ac:spMkLst>
            <pc:docMk/>
            <pc:sldMk cId="455673263" sldId="309"/>
            <ac:spMk id="3" creationId="{15AFCE7F-A331-CD32-46E9-9345A3DEFD19}"/>
          </ac:spMkLst>
        </pc:spChg>
        <pc:spChg chg="mod">
          <ac:chgData name="Lee, David (LT)" userId="19f80047-ce06-4e7a-8bcd-e42f9934ee56" providerId="ADAL" clId="{FBC885AA-D75C-48CE-9E59-E4947391F321}" dt="2024-11-20T18:46:28.720" v="4290" actId="122"/>
          <ac:spMkLst>
            <pc:docMk/>
            <pc:sldMk cId="455673263" sldId="309"/>
            <ac:spMk id="12" creationId="{75B8C1A2-6B89-25C4-525F-D9D99F47654F}"/>
          </ac:spMkLst>
        </pc:spChg>
        <pc:spChg chg="mod">
          <ac:chgData name="Lee, David (LT)" userId="19f80047-ce06-4e7a-8bcd-e42f9934ee56" providerId="ADAL" clId="{FBC885AA-D75C-48CE-9E59-E4947391F321}" dt="2024-11-20T18:46:32.382" v="4297" actId="20577"/>
          <ac:spMkLst>
            <pc:docMk/>
            <pc:sldMk cId="455673263" sldId="309"/>
            <ac:spMk id="13" creationId="{013CC114-1E03-A4BD-91FF-D394A1BBD0AF}"/>
          </ac:spMkLst>
        </pc:spChg>
        <pc:spChg chg="mod">
          <ac:chgData name="Lee, David (LT)" userId="19f80047-ce06-4e7a-8bcd-e42f9934ee56" providerId="ADAL" clId="{FBC885AA-D75C-48CE-9E59-E4947391F321}" dt="2024-11-20T21:36:50.044" v="5775" actId="122"/>
          <ac:spMkLst>
            <pc:docMk/>
            <pc:sldMk cId="455673263" sldId="309"/>
            <ac:spMk id="25" creationId="{C4B09A67-88C2-C5FC-5E7E-FE1932AAFCDC}"/>
          </ac:spMkLst>
        </pc:spChg>
        <pc:spChg chg="add mod">
          <ac:chgData name="Lee, David (LT)" userId="19f80047-ce06-4e7a-8bcd-e42f9934ee56" providerId="ADAL" clId="{FBC885AA-D75C-48CE-9E59-E4947391F321}" dt="2024-11-21T17:25:42.301" v="8520" actId="20577"/>
          <ac:spMkLst>
            <pc:docMk/>
            <pc:sldMk cId="455673263" sldId="309"/>
            <ac:spMk id="27" creationId="{7091F205-DB1D-068C-E0B7-53CA2076748B}"/>
          </ac:spMkLst>
        </pc:spChg>
        <pc:spChg chg="add mod">
          <ac:chgData name="Lee, David (LT)" userId="19f80047-ce06-4e7a-8bcd-e42f9934ee56" providerId="ADAL" clId="{FBC885AA-D75C-48CE-9E59-E4947391F321}" dt="2024-11-21T16:44:33.979" v="8425" actId="1076"/>
          <ac:spMkLst>
            <pc:docMk/>
            <pc:sldMk cId="455673263" sldId="309"/>
            <ac:spMk id="30" creationId="{483745C7-E193-2F55-4D93-935A2629D292}"/>
          </ac:spMkLst>
        </pc:spChg>
        <pc:grpChg chg="mod">
          <ac:chgData name="Lee, David (LT)" userId="19f80047-ce06-4e7a-8bcd-e42f9934ee56" providerId="ADAL" clId="{FBC885AA-D75C-48CE-9E59-E4947391F321}" dt="2024-11-21T04:09:55.208" v="7025" actId="1076"/>
          <ac:grpSpMkLst>
            <pc:docMk/>
            <pc:sldMk cId="455673263" sldId="309"/>
            <ac:grpSpMk id="18" creationId="{87AB1C98-A496-BFCB-E1C8-A71611926A75}"/>
          </ac:grpSpMkLst>
        </pc:grpChg>
        <pc:picChg chg="add mod">
          <ac:chgData name="Lee, David (LT)" userId="19f80047-ce06-4e7a-8bcd-e42f9934ee56" providerId="ADAL" clId="{FBC885AA-D75C-48CE-9E59-E4947391F321}" dt="2024-11-21T16:45:12.590" v="8435" actId="1076"/>
          <ac:picMkLst>
            <pc:docMk/>
            <pc:sldMk cId="455673263" sldId="309"/>
            <ac:picMk id="2" creationId="{28894471-3B5F-E4BA-0368-33A3EB368AFD}"/>
          </ac:picMkLst>
        </pc:picChg>
        <pc:picChg chg="add mod">
          <ac:chgData name="Lee, David (LT)" userId="19f80047-ce06-4e7a-8bcd-e42f9934ee56" providerId="ADAL" clId="{FBC885AA-D75C-48CE-9E59-E4947391F321}" dt="2024-11-21T16:47:55.664" v="8440" actId="1076"/>
          <ac:picMkLst>
            <pc:docMk/>
            <pc:sldMk cId="455673263" sldId="309"/>
            <ac:picMk id="3" creationId="{40B6BEC9-6ABB-B005-FA4A-A78581D31133}"/>
          </ac:picMkLst>
        </pc:picChg>
        <pc:picChg chg="del mod">
          <ac:chgData name="Lee, David (LT)" userId="19f80047-ce06-4e7a-8bcd-e42f9934ee56" providerId="ADAL" clId="{FBC885AA-D75C-48CE-9E59-E4947391F321}" dt="2024-11-21T03:58:10.707" v="6790" actId="478"/>
          <ac:picMkLst>
            <pc:docMk/>
            <pc:sldMk cId="455673263" sldId="309"/>
            <ac:picMk id="24" creationId="{48931065-E23B-054D-6CE0-94A642D0354D}"/>
          </ac:picMkLst>
        </pc:picChg>
        <pc:picChg chg="add mod modCrop">
          <ac:chgData name="Lee, David (LT)" userId="19f80047-ce06-4e7a-8bcd-e42f9934ee56" providerId="ADAL" clId="{FBC885AA-D75C-48CE-9E59-E4947391F321}" dt="2024-11-21T16:44:40.166" v="8426" actId="1076"/>
          <ac:picMkLst>
            <pc:docMk/>
            <pc:sldMk cId="455673263" sldId="309"/>
            <ac:picMk id="29" creationId="{51946614-0080-7EB0-DEC0-DBB14DF0588A}"/>
          </ac:picMkLst>
        </pc:picChg>
        <pc:picChg chg="add mod">
          <ac:chgData name="Lee, David (LT)" userId="19f80047-ce06-4e7a-8bcd-e42f9934ee56" providerId="ADAL" clId="{FBC885AA-D75C-48CE-9E59-E4947391F321}" dt="2024-11-21T16:47:58.324" v="8441" actId="1076"/>
          <ac:picMkLst>
            <pc:docMk/>
            <pc:sldMk cId="455673263" sldId="309"/>
            <ac:picMk id="1026" creationId="{6340DF40-4E22-75A8-7CE8-544CC105FF84}"/>
          </ac:picMkLst>
        </pc:picChg>
      </pc:sldChg>
      <pc:sldChg chg="addSp delSp modSp add mod ord modShow modNotesTx">
        <pc:chgData name="Lee, David (LT)" userId="19f80047-ce06-4e7a-8bcd-e42f9934ee56" providerId="ADAL" clId="{FBC885AA-D75C-48CE-9E59-E4947391F321}" dt="2024-11-21T06:21:35.845" v="8174" actId="20577"/>
        <pc:sldMkLst>
          <pc:docMk/>
          <pc:sldMk cId="4262081828" sldId="310"/>
        </pc:sldMkLst>
        <pc:spChg chg="mod">
          <ac:chgData name="Lee, David (LT)" userId="19f80047-ce06-4e7a-8bcd-e42f9934ee56" providerId="ADAL" clId="{FBC885AA-D75C-48CE-9E59-E4947391F321}" dt="2024-11-21T06:21:35.845" v="8174" actId="20577"/>
          <ac:spMkLst>
            <pc:docMk/>
            <pc:sldMk cId="4262081828" sldId="310"/>
            <ac:spMk id="3" creationId="{6C5FEA65-548E-5437-2229-0FC988CE709E}"/>
          </ac:spMkLst>
        </pc:spChg>
        <pc:spChg chg="add mod">
          <ac:chgData name="Lee, David (LT)" userId="19f80047-ce06-4e7a-8bcd-e42f9934ee56" providerId="ADAL" clId="{FBC885AA-D75C-48CE-9E59-E4947391F321}" dt="2024-11-20T21:41:51.155" v="6050" actId="1038"/>
          <ac:spMkLst>
            <pc:docMk/>
            <pc:sldMk cId="4262081828" sldId="310"/>
            <ac:spMk id="24" creationId="{E1EDD009-F2F1-9B81-6695-2C364F9DABC7}"/>
          </ac:spMkLst>
        </pc:spChg>
        <pc:spChg chg="mod">
          <ac:chgData name="Lee, David (LT)" userId="19f80047-ce06-4e7a-8bcd-e42f9934ee56" providerId="ADAL" clId="{FBC885AA-D75C-48CE-9E59-E4947391F321}" dt="2024-11-20T21:43:18.191" v="6174" actId="20577"/>
          <ac:spMkLst>
            <pc:docMk/>
            <pc:sldMk cId="4262081828" sldId="310"/>
            <ac:spMk id="25" creationId="{8B600163-C7F0-F02C-0F8F-600E5A1BF584}"/>
          </ac:spMkLst>
        </pc:spChg>
        <pc:spChg chg="add mod">
          <ac:chgData name="Lee, David (LT)" userId="19f80047-ce06-4e7a-8bcd-e42f9934ee56" providerId="ADAL" clId="{FBC885AA-D75C-48CE-9E59-E4947391F321}" dt="2024-11-20T21:41:51.155" v="6050" actId="1038"/>
          <ac:spMkLst>
            <pc:docMk/>
            <pc:sldMk cId="4262081828" sldId="310"/>
            <ac:spMk id="29" creationId="{856CBE9C-65F3-EA7C-2A5B-EAEF6788B8DD}"/>
          </ac:spMkLst>
        </pc:spChg>
        <pc:picChg chg="del">
          <ac:chgData name="Lee, David (LT)" userId="19f80047-ce06-4e7a-8bcd-e42f9934ee56" providerId="ADAL" clId="{FBC885AA-D75C-48CE-9E59-E4947391F321}" dt="2024-11-20T19:16:38.835" v="4448" actId="478"/>
          <ac:picMkLst>
            <pc:docMk/>
            <pc:sldMk cId="4262081828" sldId="310"/>
            <ac:picMk id="2" creationId="{847C0D9E-A048-D162-3131-BFA4191432E4}"/>
          </ac:picMkLst>
        </pc:picChg>
        <pc:picChg chg="del">
          <ac:chgData name="Lee, David (LT)" userId="19f80047-ce06-4e7a-8bcd-e42f9934ee56" providerId="ADAL" clId="{FBC885AA-D75C-48CE-9E59-E4947391F321}" dt="2024-11-20T19:16:32.957" v="4446" actId="478"/>
          <ac:picMkLst>
            <pc:docMk/>
            <pc:sldMk cId="4262081828" sldId="310"/>
            <ac:picMk id="22" creationId="{621C50E5-3BD2-C55F-CB65-577C0AD6BBCE}"/>
          </ac:picMkLst>
        </pc:picChg>
        <pc:picChg chg="del">
          <ac:chgData name="Lee, David (LT)" userId="19f80047-ce06-4e7a-8bcd-e42f9934ee56" providerId="ADAL" clId="{FBC885AA-D75C-48CE-9E59-E4947391F321}" dt="2024-11-20T19:16:35.234" v="4447" actId="478"/>
          <ac:picMkLst>
            <pc:docMk/>
            <pc:sldMk cId="4262081828" sldId="310"/>
            <ac:picMk id="26" creationId="{144A1D1F-8213-7CF9-041E-72B6E00E03A6}"/>
          </ac:picMkLst>
        </pc:picChg>
        <pc:picChg chg="add mod">
          <ac:chgData name="Lee, David (LT)" userId="19f80047-ce06-4e7a-8bcd-e42f9934ee56" providerId="ADAL" clId="{FBC885AA-D75C-48CE-9E59-E4947391F321}" dt="2024-11-20T21:41:51.155" v="6050" actId="1038"/>
          <ac:picMkLst>
            <pc:docMk/>
            <pc:sldMk cId="4262081828" sldId="310"/>
            <ac:picMk id="30" creationId="{67FE4F41-C6F7-2B64-4CA2-8FB46045FA3C}"/>
          </ac:picMkLst>
        </pc:picChg>
      </pc:sldChg>
      <pc:sldChg chg="modSp add mod">
        <pc:chgData name="Lee, David (LT)" userId="19f80047-ce06-4e7a-8bcd-e42f9934ee56" providerId="ADAL" clId="{FBC885AA-D75C-48CE-9E59-E4947391F321}" dt="2024-11-21T03:54:03.340" v="6466" actId="20577"/>
        <pc:sldMkLst>
          <pc:docMk/>
          <pc:sldMk cId="3009032097" sldId="311"/>
        </pc:sldMkLst>
        <pc:spChg chg="mod">
          <ac:chgData name="Lee, David (LT)" userId="19f80047-ce06-4e7a-8bcd-e42f9934ee56" providerId="ADAL" clId="{FBC885AA-D75C-48CE-9E59-E4947391F321}" dt="2024-11-21T03:54:03.340" v="6466" actId="20577"/>
          <ac:spMkLst>
            <pc:docMk/>
            <pc:sldMk cId="3009032097" sldId="311"/>
            <ac:spMk id="26" creationId="{72A5F9B7-EBF7-A992-8634-91E5EB1F2812}"/>
          </ac:spMkLst>
        </pc:spChg>
        <pc:picChg chg="mod modCrop">
          <ac:chgData name="Lee, David (LT)" userId="19f80047-ce06-4e7a-8bcd-e42f9934ee56" providerId="ADAL" clId="{FBC885AA-D75C-48CE-9E59-E4947391F321}" dt="2024-11-20T20:57:49.371" v="5311" actId="732"/>
          <ac:picMkLst>
            <pc:docMk/>
            <pc:sldMk cId="3009032097" sldId="311"/>
            <ac:picMk id="25" creationId="{BE8B2630-744D-8A1E-7333-9B17A52E862C}"/>
          </ac:picMkLst>
        </pc:picChg>
      </pc:sldChg>
      <pc:sldChg chg="addSp delSp modSp add mod modNotesTx">
        <pc:chgData name="Lee, David (LT)" userId="19f80047-ce06-4e7a-8bcd-e42f9934ee56" providerId="ADAL" clId="{FBC885AA-D75C-48CE-9E59-E4947391F321}" dt="2024-11-21T06:31:40.297" v="8322" actId="1076"/>
        <pc:sldMkLst>
          <pc:docMk/>
          <pc:sldMk cId="3989162561" sldId="312"/>
        </pc:sldMkLst>
        <pc:spChg chg="del">
          <ac:chgData name="Lee, David (LT)" userId="19f80047-ce06-4e7a-8bcd-e42f9934ee56" providerId="ADAL" clId="{FBC885AA-D75C-48CE-9E59-E4947391F321}" dt="2024-11-20T21:14:56.388" v="5456" actId="478"/>
          <ac:spMkLst>
            <pc:docMk/>
            <pc:sldMk cId="3989162561" sldId="312"/>
            <ac:spMk id="3" creationId="{8B7F26B9-F2DB-83BC-EABF-646B53D520CA}"/>
          </ac:spMkLst>
        </pc:spChg>
        <pc:spChg chg="mod">
          <ac:chgData name="Lee, David (LT)" userId="19f80047-ce06-4e7a-8bcd-e42f9934ee56" providerId="ADAL" clId="{FBC885AA-D75C-48CE-9E59-E4947391F321}" dt="2024-11-20T21:37:06.673" v="5795" actId="122"/>
          <ac:spMkLst>
            <pc:docMk/>
            <pc:sldMk cId="3989162561" sldId="312"/>
            <ac:spMk id="25" creationId="{F5ED6FE4-9ED1-F1F0-4E4B-4589ADFA1E1B}"/>
          </ac:spMkLst>
        </pc:spChg>
        <pc:spChg chg="add mod">
          <ac:chgData name="Lee, David (LT)" userId="19f80047-ce06-4e7a-8bcd-e42f9934ee56" providerId="ADAL" clId="{FBC885AA-D75C-48CE-9E59-E4947391F321}" dt="2024-11-21T06:14:49.479" v="8114" actId="1036"/>
          <ac:spMkLst>
            <pc:docMk/>
            <pc:sldMk cId="3989162561" sldId="312"/>
            <ac:spMk id="33" creationId="{474A1417-62E6-F9A8-80A7-43947901F3D9}"/>
          </ac:spMkLst>
        </pc:spChg>
        <pc:picChg chg="del">
          <ac:chgData name="Lee, David (LT)" userId="19f80047-ce06-4e7a-8bcd-e42f9934ee56" providerId="ADAL" clId="{FBC885AA-D75C-48CE-9E59-E4947391F321}" dt="2024-11-20T21:14:57.574" v="5457" actId="478"/>
          <ac:picMkLst>
            <pc:docMk/>
            <pc:sldMk cId="3989162561" sldId="312"/>
            <ac:picMk id="2" creationId="{82FBE0A5-C75F-078B-9A58-A79BCF706A14}"/>
          </ac:picMkLst>
        </pc:picChg>
        <pc:picChg chg="add mod">
          <ac:chgData name="Lee, David (LT)" userId="19f80047-ce06-4e7a-8bcd-e42f9934ee56" providerId="ADAL" clId="{FBC885AA-D75C-48CE-9E59-E4947391F321}" dt="2024-11-21T04:16:29.730" v="7790" actId="14826"/>
          <ac:picMkLst>
            <pc:docMk/>
            <pc:sldMk cId="3989162561" sldId="312"/>
            <ac:picMk id="22" creationId="{786F1B84-AE95-1F42-97B9-80FD601BD771}"/>
          </ac:picMkLst>
        </pc:picChg>
        <pc:picChg chg="add mod">
          <ac:chgData name="Lee, David (LT)" userId="19f80047-ce06-4e7a-8bcd-e42f9934ee56" providerId="ADAL" clId="{FBC885AA-D75C-48CE-9E59-E4947391F321}" dt="2024-11-21T04:05:48.087" v="6859" actId="1035"/>
          <ac:picMkLst>
            <pc:docMk/>
            <pc:sldMk cId="3989162561" sldId="312"/>
            <ac:picMk id="26" creationId="{B53313E4-6562-DC5D-9DE2-4ACF7A36489B}"/>
          </ac:picMkLst>
        </pc:picChg>
        <pc:picChg chg="add mod">
          <ac:chgData name="Lee, David (LT)" userId="19f80047-ce06-4e7a-8bcd-e42f9934ee56" providerId="ADAL" clId="{FBC885AA-D75C-48CE-9E59-E4947391F321}" dt="2024-11-21T04:05:48.087" v="6859" actId="1035"/>
          <ac:picMkLst>
            <pc:docMk/>
            <pc:sldMk cId="3989162561" sldId="312"/>
            <ac:picMk id="27" creationId="{D6B3E53F-B8CB-1C54-1874-D0A998E0F53B}"/>
          </ac:picMkLst>
        </pc:picChg>
        <pc:picChg chg="add mod">
          <ac:chgData name="Lee, David (LT)" userId="19f80047-ce06-4e7a-8bcd-e42f9934ee56" providerId="ADAL" clId="{FBC885AA-D75C-48CE-9E59-E4947391F321}" dt="2024-11-21T06:31:40.297" v="8322" actId="1076"/>
          <ac:picMkLst>
            <pc:docMk/>
            <pc:sldMk cId="3989162561" sldId="312"/>
            <ac:picMk id="29" creationId="{4AFA87DC-4A53-964B-2F6C-BBA649022AAA}"/>
          </ac:picMkLst>
        </pc:picChg>
        <pc:picChg chg="add mod">
          <ac:chgData name="Lee, David (LT)" userId="19f80047-ce06-4e7a-8bcd-e42f9934ee56" providerId="ADAL" clId="{FBC885AA-D75C-48CE-9E59-E4947391F321}" dt="2024-11-21T04:05:48.087" v="6859" actId="1035"/>
          <ac:picMkLst>
            <pc:docMk/>
            <pc:sldMk cId="3989162561" sldId="312"/>
            <ac:picMk id="30" creationId="{D7027595-039D-8462-17A4-4AF8111E14B7}"/>
          </ac:picMkLst>
        </pc:picChg>
        <pc:picChg chg="add mod">
          <ac:chgData name="Lee, David (LT)" userId="19f80047-ce06-4e7a-8bcd-e42f9934ee56" providerId="ADAL" clId="{FBC885AA-D75C-48CE-9E59-E4947391F321}" dt="2024-11-21T04:05:48.087" v="6859" actId="1035"/>
          <ac:picMkLst>
            <pc:docMk/>
            <pc:sldMk cId="3989162561" sldId="312"/>
            <ac:picMk id="31" creationId="{81382CC7-6429-25E1-C5A0-87AD8E894DBE}"/>
          </ac:picMkLst>
        </pc:picChg>
        <pc:picChg chg="add mod">
          <ac:chgData name="Lee, David (LT)" userId="19f80047-ce06-4e7a-8bcd-e42f9934ee56" providerId="ADAL" clId="{FBC885AA-D75C-48CE-9E59-E4947391F321}" dt="2024-11-21T04:05:48.087" v="6859" actId="1035"/>
          <ac:picMkLst>
            <pc:docMk/>
            <pc:sldMk cId="3989162561" sldId="312"/>
            <ac:picMk id="32" creationId="{C3DAF074-AC03-302E-FBA6-3B5B899E5A48}"/>
          </ac:picMkLst>
        </pc:picChg>
      </pc:sldChg>
      <pc:sldChg chg="addSp delSp modSp add mod">
        <pc:chgData name="Lee, David (LT)" userId="19f80047-ce06-4e7a-8bcd-e42f9934ee56" providerId="ADAL" clId="{FBC885AA-D75C-48CE-9E59-E4947391F321}" dt="2024-11-21T06:17:52.531" v="8120" actId="1076"/>
        <pc:sldMkLst>
          <pc:docMk/>
          <pc:sldMk cId="77924075" sldId="313"/>
        </pc:sldMkLst>
        <pc:spChg chg="del">
          <ac:chgData name="Lee, David (LT)" userId="19f80047-ce06-4e7a-8bcd-e42f9934ee56" providerId="ADAL" clId="{FBC885AA-D75C-48CE-9E59-E4947391F321}" dt="2024-11-20T21:38:38.567" v="5829" actId="478"/>
          <ac:spMkLst>
            <pc:docMk/>
            <pc:sldMk cId="77924075" sldId="313"/>
            <ac:spMk id="3" creationId="{702842C9-9B8E-4AB9-AD1D-3BDA58774D44}"/>
          </ac:spMkLst>
        </pc:spChg>
        <pc:spChg chg="add mod">
          <ac:chgData name="Lee, David (LT)" userId="19f80047-ce06-4e7a-8bcd-e42f9934ee56" providerId="ADAL" clId="{FBC885AA-D75C-48CE-9E59-E4947391F321}" dt="2024-11-21T06:16:43.532" v="8116" actId="207"/>
          <ac:spMkLst>
            <pc:docMk/>
            <pc:sldMk cId="77924075" sldId="313"/>
            <ac:spMk id="22" creationId="{B7C5C113-644B-DD97-16F4-96D49C3F770D}"/>
          </ac:spMkLst>
        </pc:spChg>
        <pc:spChg chg="add mod">
          <ac:chgData name="Lee, David (LT)" userId="19f80047-ce06-4e7a-8bcd-e42f9934ee56" providerId="ADAL" clId="{FBC885AA-D75C-48CE-9E59-E4947391F321}" dt="2024-11-20T21:42:14.111" v="6087" actId="1037"/>
          <ac:spMkLst>
            <pc:docMk/>
            <pc:sldMk cId="77924075" sldId="313"/>
            <ac:spMk id="24" creationId="{A281254C-0B2E-4F91-1759-CF4D6FB1F918}"/>
          </ac:spMkLst>
        </pc:spChg>
        <pc:spChg chg="add mod">
          <ac:chgData name="Lee, David (LT)" userId="19f80047-ce06-4e7a-8bcd-e42f9934ee56" providerId="ADAL" clId="{FBC885AA-D75C-48CE-9E59-E4947391F321}" dt="2024-11-20T21:42:14.111" v="6087" actId="1037"/>
          <ac:spMkLst>
            <pc:docMk/>
            <pc:sldMk cId="77924075" sldId="313"/>
            <ac:spMk id="26" creationId="{DE8A37C3-DEE1-953D-42E9-CA92F5AB3135}"/>
          </ac:spMkLst>
        </pc:spChg>
        <pc:picChg chg="add del mod">
          <ac:chgData name="Lee, David (LT)" userId="19f80047-ce06-4e7a-8bcd-e42f9934ee56" providerId="ADAL" clId="{FBC885AA-D75C-48CE-9E59-E4947391F321}" dt="2024-11-21T06:17:31.375" v="8117" actId="478"/>
          <ac:picMkLst>
            <pc:docMk/>
            <pc:sldMk cId="77924075" sldId="313"/>
            <ac:picMk id="2" creationId="{CC4EEDAB-7ED6-7659-B124-BC202DE9C458}"/>
          </ac:picMkLst>
        </pc:picChg>
        <pc:picChg chg="add mod">
          <ac:chgData name="Lee, David (LT)" userId="19f80047-ce06-4e7a-8bcd-e42f9934ee56" providerId="ADAL" clId="{FBC885AA-D75C-48CE-9E59-E4947391F321}" dt="2024-11-20T21:42:14.111" v="6087" actId="1037"/>
          <ac:picMkLst>
            <pc:docMk/>
            <pc:sldMk cId="77924075" sldId="313"/>
            <ac:picMk id="29" creationId="{9DB6D687-8A3C-6CF9-3CFD-91FB11993E86}"/>
          </ac:picMkLst>
        </pc:picChg>
        <pc:picChg chg="add mod">
          <ac:chgData name="Lee, David (LT)" userId="19f80047-ce06-4e7a-8bcd-e42f9934ee56" providerId="ADAL" clId="{FBC885AA-D75C-48CE-9E59-E4947391F321}" dt="2024-11-21T06:17:52.531" v="8120" actId="1076"/>
          <ac:picMkLst>
            <pc:docMk/>
            <pc:sldMk cId="77924075" sldId="313"/>
            <ac:picMk id="32" creationId="{EA6DEB1F-FCDE-0514-A4D3-3DDA066A5199}"/>
          </ac:picMkLst>
        </pc:picChg>
      </pc:sldChg>
      <pc:sldChg chg="addSp delSp modSp mod">
        <pc:chgData name="Lee, David (LT)" userId="19f80047-ce06-4e7a-8bcd-e42f9934ee56" providerId="ADAL" clId="{FBC885AA-D75C-48CE-9E59-E4947391F321}" dt="2024-11-21T06:18:46.520" v="8133" actId="14100"/>
        <pc:sldMkLst>
          <pc:docMk/>
          <pc:sldMk cId="1670401321" sldId="315"/>
        </pc:sldMkLst>
        <pc:spChg chg="del">
          <ac:chgData name="Lee, David (LT)" userId="19f80047-ce06-4e7a-8bcd-e42f9934ee56" providerId="ADAL" clId="{FBC885AA-D75C-48CE-9E59-E4947391F321}" dt="2024-11-21T04:07:04.755" v="6994" actId="478"/>
          <ac:spMkLst>
            <pc:docMk/>
            <pc:sldMk cId="1670401321" sldId="315"/>
            <ac:spMk id="22" creationId="{9ABB79DA-69CF-0A0B-8F09-7AE4E0E2510B}"/>
          </ac:spMkLst>
        </pc:spChg>
        <pc:spChg chg="add del mod">
          <ac:chgData name="Lee, David (LT)" userId="19f80047-ce06-4e7a-8bcd-e42f9934ee56" providerId="ADAL" clId="{FBC885AA-D75C-48CE-9E59-E4947391F321}" dt="2024-11-21T04:07:12.780" v="6996" actId="478"/>
          <ac:spMkLst>
            <pc:docMk/>
            <pc:sldMk cId="1670401321" sldId="315"/>
            <ac:spMk id="30" creationId="{5501303A-74E7-CEA6-EE6A-5B3223A87BB3}"/>
          </ac:spMkLst>
        </pc:spChg>
        <pc:picChg chg="del">
          <ac:chgData name="Lee, David (LT)" userId="19f80047-ce06-4e7a-8bcd-e42f9934ee56" providerId="ADAL" clId="{FBC885AA-D75C-48CE-9E59-E4947391F321}" dt="2024-11-21T04:07:07.052" v="6995" actId="478"/>
          <ac:picMkLst>
            <pc:docMk/>
            <pc:sldMk cId="1670401321" sldId="315"/>
            <ac:picMk id="2" creationId="{A98C15B9-7BFA-FE2F-07FA-141F231BF60E}"/>
          </ac:picMkLst>
        </pc:picChg>
        <pc:picChg chg="add del mod">
          <ac:chgData name="Lee, David (LT)" userId="19f80047-ce06-4e7a-8bcd-e42f9934ee56" providerId="ADAL" clId="{FBC885AA-D75C-48CE-9E59-E4947391F321}" dt="2024-11-21T06:17:45.487" v="8118" actId="21"/>
          <ac:picMkLst>
            <pc:docMk/>
            <pc:sldMk cId="1670401321" sldId="315"/>
            <ac:picMk id="32" creationId="{EA6DEB1F-FCDE-0514-A4D3-3DDA066A5199}"/>
          </ac:picMkLst>
        </pc:picChg>
        <pc:picChg chg="add mod">
          <ac:chgData name="Lee, David (LT)" userId="19f80047-ce06-4e7a-8bcd-e42f9934ee56" providerId="ADAL" clId="{FBC885AA-D75C-48CE-9E59-E4947391F321}" dt="2024-11-21T06:18:46.520" v="8133" actId="14100"/>
          <ac:picMkLst>
            <pc:docMk/>
            <pc:sldMk cId="1670401321" sldId="315"/>
            <ac:picMk id="34" creationId="{0B4037FA-41FC-9AA0-A2B1-DB3999FB3542}"/>
          </ac:picMkLst>
        </pc:picChg>
        <pc:picChg chg="add mod">
          <ac:chgData name="Lee, David (LT)" userId="19f80047-ce06-4e7a-8bcd-e42f9934ee56" providerId="ADAL" clId="{FBC885AA-D75C-48CE-9E59-E4947391F321}" dt="2024-11-21T06:18:43.438" v="8132" actId="1076"/>
          <ac:picMkLst>
            <pc:docMk/>
            <pc:sldMk cId="1670401321" sldId="315"/>
            <ac:picMk id="35" creationId="{F4BAF9FE-B774-5DD5-7786-776D005D7937}"/>
          </ac:picMkLst>
        </pc:picChg>
      </pc:sldChg>
      <pc:sldChg chg="del">
        <pc:chgData name="Lee, David (LT)" userId="19f80047-ce06-4e7a-8bcd-e42f9934ee56" providerId="ADAL" clId="{FBC885AA-D75C-48CE-9E59-E4947391F321}" dt="2024-11-21T03:43:11.626" v="6253" actId="47"/>
        <pc:sldMkLst>
          <pc:docMk/>
          <pc:sldMk cId="3677938116" sldId="316"/>
        </pc:sldMkLst>
      </pc:sldChg>
      <pc:sldChg chg="modTransition">
        <pc:chgData name="Lee, David (LT)" userId="19f80047-ce06-4e7a-8bcd-e42f9934ee56" providerId="ADAL" clId="{FBC885AA-D75C-48CE-9E59-E4947391F321}" dt="2024-11-21T17:11:23.985" v="8447"/>
        <pc:sldMkLst>
          <pc:docMk/>
          <pc:sldMk cId="3747669299" sldId="317"/>
        </pc:sldMkLst>
      </pc:sldChg>
      <pc:sldChg chg="modSp mod modTransition">
        <pc:chgData name="Lee, David (LT)" userId="19f80047-ce06-4e7a-8bcd-e42f9934ee56" providerId="ADAL" clId="{FBC885AA-D75C-48CE-9E59-E4947391F321}" dt="2024-11-21T17:11:23.985" v="8447"/>
        <pc:sldMkLst>
          <pc:docMk/>
          <pc:sldMk cId="1931335020" sldId="318"/>
        </pc:sldMkLst>
        <pc:spChg chg="mod">
          <ac:chgData name="Lee, David (LT)" userId="19f80047-ce06-4e7a-8bcd-e42f9934ee56" providerId="ADAL" clId="{FBC885AA-D75C-48CE-9E59-E4947391F321}" dt="2024-11-21T06:26:31.958" v="8195" actId="20577"/>
          <ac:spMkLst>
            <pc:docMk/>
            <pc:sldMk cId="1931335020" sldId="318"/>
            <ac:spMk id="2" creationId="{6D8CBF1B-6486-6D8C-09DA-44640A6AD79B}"/>
          </ac:spMkLst>
        </pc:spChg>
        <pc:picChg chg="mod">
          <ac:chgData name="Lee, David (LT)" userId="19f80047-ce06-4e7a-8bcd-e42f9934ee56" providerId="ADAL" clId="{FBC885AA-D75C-48CE-9E59-E4947391F321}" dt="2024-11-21T06:26:53.799" v="8201" actId="1037"/>
          <ac:picMkLst>
            <pc:docMk/>
            <pc:sldMk cId="1931335020" sldId="318"/>
            <ac:picMk id="30" creationId="{9F4E866F-FBF8-1317-3F71-3A9D84F8F755}"/>
          </ac:picMkLst>
        </pc:picChg>
      </pc:sldChg>
      <pc:sldChg chg="addSp modSp add mod">
        <pc:chgData name="Lee, David (LT)" userId="19f80047-ce06-4e7a-8bcd-e42f9934ee56" providerId="ADAL" clId="{FBC885AA-D75C-48CE-9E59-E4947391F321}" dt="2024-11-21T05:59:56.215" v="8021" actId="1076"/>
        <pc:sldMkLst>
          <pc:docMk/>
          <pc:sldMk cId="2103463791" sldId="319"/>
        </pc:sldMkLst>
        <pc:picChg chg="add mod">
          <ac:chgData name="Lee, David (LT)" userId="19f80047-ce06-4e7a-8bcd-e42f9934ee56" providerId="ADAL" clId="{FBC885AA-D75C-48CE-9E59-E4947391F321}" dt="2024-11-21T05:56:24.346" v="8016" actId="1076"/>
          <ac:picMkLst>
            <pc:docMk/>
            <pc:sldMk cId="2103463791" sldId="319"/>
            <ac:picMk id="3" creationId="{7A4B834D-6674-55D9-DAAC-9F6D0C04A919}"/>
          </ac:picMkLst>
        </pc:picChg>
        <pc:picChg chg="add mod">
          <ac:chgData name="Lee, David (LT)" userId="19f80047-ce06-4e7a-8bcd-e42f9934ee56" providerId="ADAL" clId="{FBC885AA-D75C-48CE-9E59-E4947391F321}" dt="2024-11-21T05:59:38.810" v="8019" actId="1076"/>
          <ac:picMkLst>
            <pc:docMk/>
            <pc:sldMk cId="2103463791" sldId="319"/>
            <ac:picMk id="30" creationId="{0CBDC51F-FA8D-18B8-8125-1893AB58F819}"/>
          </ac:picMkLst>
        </pc:picChg>
        <pc:picChg chg="add mod">
          <ac:chgData name="Lee, David (LT)" userId="19f80047-ce06-4e7a-8bcd-e42f9934ee56" providerId="ADAL" clId="{FBC885AA-D75C-48CE-9E59-E4947391F321}" dt="2024-11-21T05:59:56.215" v="8021" actId="1076"/>
          <ac:picMkLst>
            <pc:docMk/>
            <pc:sldMk cId="2103463791" sldId="319"/>
            <ac:picMk id="31" creationId="{F009E546-B170-C5C6-D0E9-CBE87ECEEC09}"/>
          </ac:picMkLst>
        </pc:picChg>
      </pc:sldChg>
      <pc:sldChg chg="new del">
        <pc:chgData name="Lee, David (LT)" userId="19f80047-ce06-4e7a-8bcd-e42f9934ee56" providerId="ADAL" clId="{FBC885AA-D75C-48CE-9E59-E4947391F321}" dt="2024-11-21T04:04:47.162" v="6792" actId="2696"/>
        <pc:sldMkLst>
          <pc:docMk/>
          <pc:sldMk cId="2489973167" sldId="319"/>
        </pc:sldMkLst>
      </pc:sldChg>
      <pc:sldChg chg="addSp delSp modSp add mod">
        <pc:chgData name="Lee, David (LT)" userId="19f80047-ce06-4e7a-8bcd-e42f9934ee56" providerId="ADAL" clId="{FBC885AA-D75C-48CE-9E59-E4947391F321}" dt="2024-11-21T06:01:21.827" v="8034" actId="1076"/>
        <pc:sldMkLst>
          <pc:docMk/>
          <pc:sldMk cId="21180483" sldId="320"/>
        </pc:sldMkLst>
        <pc:picChg chg="del">
          <ac:chgData name="Lee, David (LT)" userId="19f80047-ce06-4e7a-8bcd-e42f9934ee56" providerId="ADAL" clId="{FBC885AA-D75C-48CE-9E59-E4947391F321}" dt="2024-11-21T06:00:27.798" v="8023" actId="478"/>
          <ac:picMkLst>
            <pc:docMk/>
            <pc:sldMk cId="21180483" sldId="320"/>
            <ac:picMk id="3" creationId="{B55A6395-85BF-EE9C-F509-5631EEA07451}"/>
          </ac:picMkLst>
        </pc:picChg>
        <pc:picChg chg="add mod">
          <ac:chgData name="Lee, David (LT)" userId="19f80047-ce06-4e7a-8bcd-e42f9934ee56" providerId="ADAL" clId="{FBC885AA-D75C-48CE-9E59-E4947391F321}" dt="2024-11-21T06:00:36.563" v="8026" actId="1076"/>
          <ac:picMkLst>
            <pc:docMk/>
            <pc:sldMk cId="21180483" sldId="320"/>
            <ac:picMk id="22" creationId="{83DBBACA-1DCE-D391-372B-F0677D331512}"/>
          </ac:picMkLst>
        </pc:picChg>
        <pc:picChg chg="del">
          <ac:chgData name="Lee, David (LT)" userId="19f80047-ce06-4e7a-8bcd-e42f9934ee56" providerId="ADAL" clId="{FBC885AA-D75C-48CE-9E59-E4947391F321}" dt="2024-11-21T06:00:27.798" v="8023" actId="478"/>
          <ac:picMkLst>
            <pc:docMk/>
            <pc:sldMk cId="21180483" sldId="320"/>
            <ac:picMk id="30" creationId="{430D2B1B-4EC8-94EC-82A4-7D36C71942B3}"/>
          </ac:picMkLst>
        </pc:picChg>
        <pc:picChg chg="del">
          <ac:chgData name="Lee, David (LT)" userId="19f80047-ce06-4e7a-8bcd-e42f9934ee56" providerId="ADAL" clId="{FBC885AA-D75C-48CE-9E59-E4947391F321}" dt="2024-11-21T06:00:27.798" v="8023" actId="478"/>
          <ac:picMkLst>
            <pc:docMk/>
            <pc:sldMk cId="21180483" sldId="320"/>
            <ac:picMk id="31" creationId="{450BD373-0EC8-19B1-FE52-6A562CF9ABBB}"/>
          </ac:picMkLst>
        </pc:picChg>
        <pc:picChg chg="add mod">
          <ac:chgData name="Lee, David (LT)" userId="19f80047-ce06-4e7a-8bcd-e42f9934ee56" providerId="ADAL" clId="{FBC885AA-D75C-48CE-9E59-E4947391F321}" dt="2024-11-21T06:00:55.244" v="8030" actId="1076"/>
          <ac:picMkLst>
            <pc:docMk/>
            <pc:sldMk cId="21180483" sldId="320"/>
            <ac:picMk id="32" creationId="{27AB68AB-267E-F17B-2E34-98B2C879F1C3}"/>
          </ac:picMkLst>
        </pc:picChg>
        <pc:picChg chg="add mod">
          <ac:chgData name="Lee, David (LT)" userId="19f80047-ce06-4e7a-8bcd-e42f9934ee56" providerId="ADAL" clId="{FBC885AA-D75C-48CE-9E59-E4947391F321}" dt="2024-11-21T06:01:21.827" v="8034" actId="1076"/>
          <ac:picMkLst>
            <pc:docMk/>
            <pc:sldMk cId="21180483" sldId="320"/>
            <ac:picMk id="33" creationId="{144A4310-6EAD-8835-A5D3-4D5FA4C26CFD}"/>
          </ac:picMkLst>
        </pc:picChg>
      </pc:sldChg>
      <pc:sldChg chg="addSp delSp modSp add mod">
        <pc:chgData name="Lee, David (LT)" userId="19f80047-ce06-4e7a-8bcd-e42f9934ee56" providerId="ADAL" clId="{FBC885AA-D75C-48CE-9E59-E4947391F321}" dt="2024-11-21T06:12:59.868" v="8074" actId="14100"/>
        <pc:sldMkLst>
          <pc:docMk/>
          <pc:sldMk cId="2183293455" sldId="321"/>
        </pc:sldMkLst>
        <pc:picChg chg="add mod">
          <ac:chgData name="Lee, David (LT)" userId="19f80047-ce06-4e7a-8bcd-e42f9934ee56" providerId="ADAL" clId="{FBC885AA-D75C-48CE-9E59-E4947391F321}" dt="2024-11-21T06:12:36.121" v="8061" actId="1076"/>
          <ac:picMkLst>
            <pc:docMk/>
            <pc:sldMk cId="2183293455" sldId="321"/>
            <ac:picMk id="3" creationId="{C1B008ED-268D-A8AC-3CC5-AB0DA0AFC31A}"/>
          </ac:picMkLst>
        </pc:picChg>
        <pc:picChg chg="del">
          <ac:chgData name="Lee, David (LT)" userId="19f80047-ce06-4e7a-8bcd-e42f9934ee56" providerId="ADAL" clId="{FBC885AA-D75C-48CE-9E59-E4947391F321}" dt="2024-11-21T06:07:23.517" v="8036" actId="478"/>
          <ac:picMkLst>
            <pc:docMk/>
            <pc:sldMk cId="2183293455" sldId="321"/>
            <ac:picMk id="22" creationId="{9EBE84C9-EF47-CC94-60F6-1EE35E7B90D4}"/>
          </ac:picMkLst>
        </pc:picChg>
        <pc:picChg chg="add mod">
          <ac:chgData name="Lee, David (LT)" userId="19f80047-ce06-4e7a-8bcd-e42f9934ee56" providerId="ADAL" clId="{FBC885AA-D75C-48CE-9E59-E4947391F321}" dt="2024-11-21T06:12:31.575" v="8060" actId="1076"/>
          <ac:picMkLst>
            <pc:docMk/>
            <pc:sldMk cId="2183293455" sldId="321"/>
            <ac:picMk id="31" creationId="{0632D582-8CDF-582F-D326-C9B6CD908038}"/>
          </ac:picMkLst>
        </pc:picChg>
        <pc:picChg chg="del">
          <ac:chgData name="Lee, David (LT)" userId="19f80047-ce06-4e7a-8bcd-e42f9934ee56" providerId="ADAL" clId="{FBC885AA-D75C-48CE-9E59-E4947391F321}" dt="2024-11-21T06:07:23.517" v="8036" actId="478"/>
          <ac:picMkLst>
            <pc:docMk/>
            <pc:sldMk cId="2183293455" sldId="321"/>
            <ac:picMk id="32" creationId="{A1CA4A8D-F137-C4EC-2F40-6FEF05780A9E}"/>
          </ac:picMkLst>
        </pc:picChg>
        <pc:picChg chg="del">
          <ac:chgData name="Lee, David (LT)" userId="19f80047-ce06-4e7a-8bcd-e42f9934ee56" providerId="ADAL" clId="{FBC885AA-D75C-48CE-9E59-E4947391F321}" dt="2024-11-21T06:07:23.517" v="8036" actId="478"/>
          <ac:picMkLst>
            <pc:docMk/>
            <pc:sldMk cId="2183293455" sldId="321"/>
            <ac:picMk id="33" creationId="{E60332F8-746D-90AE-C56A-951B7916B87E}"/>
          </ac:picMkLst>
        </pc:picChg>
        <pc:picChg chg="add mod">
          <ac:chgData name="Lee, David (LT)" userId="19f80047-ce06-4e7a-8bcd-e42f9934ee56" providerId="ADAL" clId="{FBC885AA-D75C-48CE-9E59-E4947391F321}" dt="2024-11-21T06:12:59.868" v="8074" actId="14100"/>
          <ac:picMkLst>
            <pc:docMk/>
            <pc:sldMk cId="2183293455" sldId="321"/>
            <ac:picMk id="35" creationId="{54E40DB1-9436-FECD-7010-CDE7B26E71C2}"/>
          </ac:picMkLst>
        </pc:picChg>
        <pc:picChg chg="add mod">
          <ac:chgData name="Lee, David (LT)" userId="19f80047-ce06-4e7a-8bcd-e42f9934ee56" providerId="ADAL" clId="{FBC885AA-D75C-48CE-9E59-E4947391F321}" dt="2024-11-21T06:12:53.464" v="8073" actId="1037"/>
          <ac:picMkLst>
            <pc:docMk/>
            <pc:sldMk cId="2183293455" sldId="321"/>
            <ac:picMk id="37" creationId="{4C7E28EF-F191-95C2-C93C-E9FFCA41085B}"/>
          </ac:picMkLst>
        </pc:picChg>
      </pc:sldChg>
      <pc:sldChg chg="addSp delSp modSp add mod">
        <pc:chgData name="Lee, David (LT)" userId="19f80047-ce06-4e7a-8bcd-e42f9934ee56" providerId="ADAL" clId="{FBC885AA-D75C-48CE-9E59-E4947391F321}" dt="2024-11-21T16:41:36.910" v="8420" actId="1038"/>
        <pc:sldMkLst>
          <pc:docMk/>
          <pc:sldMk cId="1234246129" sldId="322"/>
        </pc:sldMkLst>
        <pc:spChg chg="del">
          <ac:chgData name="Lee, David (LT)" userId="19f80047-ce06-4e7a-8bcd-e42f9934ee56" providerId="ADAL" clId="{FBC885AA-D75C-48CE-9E59-E4947391F321}" dt="2024-11-21T16:39:41.918" v="8325" actId="478"/>
          <ac:spMkLst>
            <pc:docMk/>
            <pc:sldMk cId="1234246129" sldId="322"/>
            <ac:spMk id="2" creationId="{4255892A-E533-4E4C-26DD-3FA05A6488BC}"/>
          </ac:spMkLst>
        </pc:spChg>
        <pc:spChg chg="add mod">
          <ac:chgData name="Lee, David (LT)" userId="19f80047-ce06-4e7a-8bcd-e42f9934ee56" providerId="ADAL" clId="{FBC885AA-D75C-48CE-9E59-E4947391F321}" dt="2024-11-21T16:41:24.617" v="8368" actId="14100"/>
          <ac:spMkLst>
            <pc:docMk/>
            <pc:sldMk cId="1234246129" sldId="322"/>
            <ac:spMk id="24" creationId="{ED68EAF6-BCDF-4830-2977-EE3CF30C5164}"/>
          </ac:spMkLst>
        </pc:spChg>
        <pc:picChg chg="add mod">
          <ac:chgData name="Lee, David (LT)" userId="19f80047-ce06-4e7a-8bcd-e42f9934ee56" providerId="ADAL" clId="{FBC885AA-D75C-48CE-9E59-E4947391F321}" dt="2024-11-21T16:41:31.996" v="8407" actId="1038"/>
          <ac:picMkLst>
            <pc:docMk/>
            <pc:sldMk cId="1234246129" sldId="322"/>
            <ac:picMk id="3" creationId="{22240965-F78F-00D8-0138-0B065D3865C4}"/>
          </ac:picMkLst>
        </pc:picChg>
        <pc:picChg chg="add mod">
          <ac:chgData name="Lee, David (LT)" userId="19f80047-ce06-4e7a-8bcd-e42f9934ee56" providerId="ADAL" clId="{FBC885AA-D75C-48CE-9E59-E4947391F321}" dt="2024-11-21T16:41:36.910" v="8420" actId="1038"/>
          <ac:picMkLst>
            <pc:docMk/>
            <pc:sldMk cId="1234246129" sldId="322"/>
            <ac:picMk id="23" creationId="{904DC6C5-F885-B126-29E6-3195F6358FD9}"/>
          </ac:picMkLst>
        </pc:picChg>
        <pc:picChg chg="del">
          <ac:chgData name="Lee, David (LT)" userId="19f80047-ce06-4e7a-8bcd-e42f9934ee56" providerId="ADAL" clId="{FBC885AA-D75C-48CE-9E59-E4947391F321}" dt="2024-11-21T16:39:41.918" v="8325" actId="478"/>
          <ac:picMkLst>
            <pc:docMk/>
            <pc:sldMk cId="1234246129" sldId="322"/>
            <ac:picMk id="1030" creationId="{A51AE51D-E569-DD11-98D0-784354BE6E3D}"/>
          </ac:picMkLst>
        </pc:picChg>
        <pc:picChg chg="del">
          <ac:chgData name="Lee, David (LT)" userId="19f80047-ce06-4e7a-8bcd-e42f9934ee56" providerId="ADAL" clId="{FBC885AA-D75C-48CE-9E59-E4947391F321}" dt="2024-11-21T16:39:41.918" v="8325" actId="478"/>
          <ac:picMkLst>
            <pc:docMk/>
            <pc:sldMk cId="1234246129" sldId="322"/>
            <ac:picMk id="1032" creationId="{EDFCFBC2-199D-B64A-016B-3E345EEF15CC}"/>
          </ac:picMkLst>
        </pc:picChg>
        <pc:picChg chg="del">
          <ac:chgData name="Lee, David (LT)" userId="19f80047-ce06-4e7a-8bcd-e42f9934ee56" providerId="ADAL" clId="{FBC885AA-D75C-48CE-9E59-E4947391F321}" dt="2024-11-21T16:39:41.918" v="8325" actId="478"/>
          <ac:picMkLst>
            <pc:docMk/>
            <pc:sldMk cId="1234246129" sldId="322"/>
            <ac:picMk id="1034" creationId="{B70A86D3-D8E4-A98B-48D0-DD2F90C7E1C5}"/>
          </ac:picMkLst>
        </pc:picChg>
        <pc:picChg chg="del">
          <ac:chgData name="Lee, David (LT)" userId="19f80047-ce06-4e7a-8bcd-e42f9934ee56" providerId="ADAL" clId="{FBC885AA-D75C-48CE-9E59-E4947391F321}" dt="2024-11-21T16:39:41.918" v="8325" actId="478"/>
          <ac:picMkLst>
            <pc:docMk/>
            <pc:sldMk cId="1234246129" sldId="322"/>
            <ac:picMk id="1038" creationId="{76F1BE21-848C-545A-0ED8-A330D6D964C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9D737-1802-4E2C-BB87-32EEE09891F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E7CA1-D7FE-4DE6-9567-81C243AF0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39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74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97A7A-BC26-EC83-DA70-D99154237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C2E1F5-DD57-1737-5E2A-AE5703AAA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9BFDCC-D9D5-2E73-6E29-424DF6C8E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18B9F-8927-C716-F9D2-0A77723BB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23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50D85-C99B-33D1-4E75-39AA54FE4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F6C8C0-B17C-482F-D6D2-E1511CF86C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E5B79B-7671-81CF-632C-E56AFE6B1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0682A-6123-AB0B-0ADF-360A8E256C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94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F7BEF-F868-D4F5-4497-8ECFD2AD9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2A019B-645E-8D9F-F8B0-F0F829E7E3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5256B1-A6CB-C4CD-B395-FF88B9064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B73D6-6E2C-085B-EB61-493B8F0049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3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F4123-B627-F531-2A59-7903182F7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C65DD-0AD3-E3FC-FEBA-495C4162E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202DB4-52F3-3144-3C89-19A46D02E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92294-77F9-7D14-47E5-7ED6F37B1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84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19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C21E3-750A-5DBC-8740-2DBDBDE56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EB264-7FCC-DEE5-2542-AEFDB798F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198C3A-2E33-846A-970E-D678ED445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7A582-6352-1311-080E-3643BFCD7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81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E42A3-F441-2108-EFC4-65FB09C8D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6FC024-5122-D6AF-BF0C-1CAEC880E0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339BB1-3E0A-CC3C-A776-D70C17238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36C62-71FA-9C3F-68AF-D5EA8D1AC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9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54B38-53DA-B5AD-1BC2-3C414579F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46204D-5034-F286-55AB-69F64EC0A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696ABA-350F-86D6-278A-229E820A3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5D825-0F0E-514B-7D00-E0D61C03FF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18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11E05-BE8C-512E-E8C5-4784174B0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A7CD87-8613-8E7E-D76D-00F73EEBD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8D7989-77F3-32BF-9AB1-F8F8614C2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3D8A9-43C1-A58A-AA66-C713240FE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12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13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FB5BB-DC58-BC43-3D0D-EE0BD0685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F095BD-996E-AB22-F06C-CBF91D78D1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67B37D-05AA-4357-EF40-B18B02CA3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56839-8236-7F17-5916-D5E7837B3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60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8A1E5-52AD-F801-ED89-87FA1CA29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3180E4-A784-BCAE-11A7-4CE4732F66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923E0C-B2FA-7E82-78AD-F2F3BE26C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911A6-9BD7-E375-1ABA-B022F65E4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07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B0B37-5397-C75B-4BCA-C903B39DD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88CB8-2887-57D7-C628-1B3957691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CFB41-D792-526C-58FC-C3FA7ED16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BD18A-83D6-1942-E5B3-76B0EC9A95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22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DA329-98F7-8192-1E3B-BCD9356DB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C79444-7EA6-4CAD-DCC3-DD160C2EE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A47B25-E8E4-ED8C-A54D-FD4DCCE33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27E30-563B-8F1E-02B5-82AE4D2385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2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99164-8D37-C4ED-C6B4-D4982E635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B5D2C-FB5C-5CB6-7A43-28016CA3F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736CDF-54E2-B54C-762D-682543CA5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51699-3C66-590E-2F94-65C4D4B86A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11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22979-FAB7-832C-282F-84D0D8C6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8DBF15-7492-839C-24B2-AE6F21832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E0B521-AE6C-AF62-301A-CDBFFE6CD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85A2B-991D-0654-03A1-787755E71B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57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70AE9-5781-1165-0AED-428F5052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331D45-25F4-C166-865A-655304145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AC10FD-230B-74BE-DA67-6CDC505AA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D6AA0-533F-7A78-26A8-704AE5D4B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05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20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CE7CA1-D7FE-4DE6-9567-81C243AF0A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760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8D491-CCB5-B080-B743-3472A00D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9D828-DA9F-1AEB-670F-C8AC1C9038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E675EC-9F9A-E729-CC53-119273019E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0B62A-1991-7C75-AA80-09B27BCDD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CE7CA1-D7FE-4DE6-9567-81C243AF0A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287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2BF77-39FC-FD8A-773C-BC1F03E37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BB040D-FBB3-B316-4BBC-A70ECDDC8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4FEB69-F0F2-822A-4EC3-921436671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35BCA-01CA-1139-D33C-3E0D67A1D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26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72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07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74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4A639-4C4D-1224-C726-5BE668943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559FFB-B33A-9B99-9E50-E8006F593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A23EE4-2647-7988-5D12-B23A23225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3B056-8CB9-8E74-F7B3-3EE09D96C5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70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20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0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5D3C-CB3F-70B3-EC44-F24ADD93B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69706-5931-2CA7-C83F-BBEF5950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296B0-C974-3413-9533-497A3EDF4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E7E6-9742-463A-99A0-13F2F827AF62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C8243-3407-2426-4C47-9832B4010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325D6-36FF-5BBD-C8BA-DBBB7C4F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6B71-F55D-9266-FF3F-1B4351FEA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DF71E-1B47-0EC6-9916-90171459C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228E1-2DCB-C284-6955-35E1F6FA4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CBE2-FEA4-4298-A437-6138D1DA9E02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1781F-94C1-96B5-EDF7-2FF38300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C9A49-DEC4-EE55-009B-FC999A2D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90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9D56A2-661E-F184-ED23-F5500C89A1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DB98F-9FBF-6967-45D8-B8791A125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32724-FE5A-1CBD-B6AE-357DED1D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35237-3299-432E-B63E-D7405B65823F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EFF67-CBC5-CED0-1EB8-31F1952AE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06D0B-8129-4A64-A59C-134FCC50C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2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20B9-03B2-EB78-E49D-1DEDD2CE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36F18-BF72-F00F-ED85-2C8D9AD28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6393C-64D7-3378-6920-381BBCFBA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033AE-9CBA-4D0B-819F-049B9474F32D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10AB6-9CFA-9615-DDB3-4690B1C8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C75C6-28B1-46F6-2065-CAE52B141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8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3144-A0D1-24C4-7FC3-4B5CE4942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BFC0D-1EEA-3DF2-0BCB-BD253246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AAF5A-545C-B568-DE20-788B1DFD1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8647-8756-4814-957E-04A447D0F5CE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BDA8E-A805-0096-C6CE-009174EFF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D88F6-6860-654D-1C12-C67ACC3A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8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979F-96ED-D1E6-E565-E37470BD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FED7F-A36C-C219-8273-E734760DA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234CA-9E16-4FF7-C4A6-C3F23C075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108E4-C4EA-5033-0298-C8EBE30D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C74E-BBE5-4415-B0CE-A6EE235F7DD5}" type="datetime1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410ED-D72B-EF02-ADCE-81FB9F333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FC0B5-9E37-B345-B9F4-FCA73392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16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CB24A-34A0-7C9B-6EC5-8C8E84AA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591BE-9FDA-726F-42D9-BF5F64C53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ADC3CC-3F71-6F8B-0308-D00F68904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EE4A4C-504F-7545-2100-67E8629D2C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40A251-51E8-24A0-A1FA-D5AA2094C4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131DAE-353A-9300-9169-3DAD306A6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855-AD87-4470-B1A8-7FBA2526B849}" type="datetime1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BC5E6E-40A7-EBC9-293B-89D0B291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4DE156-A2C1-3335-ED8C-9BEAB3EC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5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D37D2-2217-2B02-B0BC-3C88C5933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F7CE5C-066E-DFEF-367F-1882F2087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94F9D-0145-4DF2-9F45-ABAB268CFC3F}" type="datetime1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921C1-0E6A-3F7B-6C9C-EAFAF194C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823F8-4867-6CF0-867F-E8F63966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59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EDCF6-CDE2-AC45-91A0-0A213FF42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4A6A-0B8A-403E-800B-6627C0547F52}" type="datetime1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2C8306-9F88-1028-1593-53DA05F62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FBDBF-8CA9-40A3-50AD-FF56CFF4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47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8D63-C16A-95DE-DA05-98DB6A8E9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977C2-F8E7-62FB-11F3-A39305E8F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82154-EC17-8BF9-D81A-D61442980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4B219-4698-AD31-7D1F-BE0FD651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56095-95E3-4466-BE76-540FECD91DE0}" type="datetime1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DC389-F69A-1A40-2141-D4D89F48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7A829-4E34-C3EE-4E3C-B40D9646B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39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A1A29-EF3D-DF39-78D3-247B4E9D2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16B19A-6FD3-6CE6-5C34-511E5133FA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B3E26-360D-EE67-16E2-CF763AAA5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B35ED-6B1A-3CD1-5F96-3536ED402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87780-3401-4419-A95C-531D898864CC}" type="datetime1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AFCFA-A1FC-5FD6-5DED-5EACE2EA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4FA54-338E-F9FD-53BE-E3D6A2436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0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EA569A-1B04-CB71-A686-B227AA11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5EA03-A644-D3E2-2163-229A9A86E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A61D8-5B24-483A-C40A-AE0D9F43C2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346236-81B9-4547-82FC-918F39D698D1}" type="datetime1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DF602-09B5-8A12-6237-85567E386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2908F-F0C3-A9B6-03DE-4DFB61855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8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okemon3.streamlit.app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3.jpe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E1CDF7-DD94-98B3-04C7-287833FED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9E8CBB-E228-635D-AEF2-723A03CBC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1285163"/>
            <a:ext cx="10058400" cy="27685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500" b="1" dirty="0">
                <a:solidFill>
                  <a:srgbClr val="FFFFFF"/>
                </a:solidFill>
              </a:rPr>
              <a:t>Pokémon 3</a:t>
            </a:r>
            <a:br>
              <a:rPr lang="en-US" sz="5500" b="1" dirty="0">
                <a:solidFill>
                  <a:srgbClr val="FFFFFF"/>
                </a:solidFill>
              </a:rPr>
            </a:br>
            <a:r>
              <a:rPr lang="en-US" sz="2500" b="1" dirty="0">
                <a:solidFill>
                  <a:srgbClr val="FFFFFF"/>
                </a:solidFill>
              </a:rPr>
              <a:t>Return of the </a:t>
            </a:r>
            <a:r>
              <a:rPr lang="en-US" sz="2500" b="1" dirty="0" err="1">
                <a:solidFill>
                  <a:srgbClr val="FFFFFF"/>
                </a:solidFill>
              </a:rPr>
              <a:t>Kingler</a:t>
            </a:r>
            <a:br>
              <a:rPr lang="en-US" sz="2500" b="1" dirty="0">
                <a:solidFill>
                  <a:srgbClr val="FFFFFF"/>
                </a:solidFill>
              </a:rPr>
            </a:br>
            <a:br>
              <a:rPr lang="en-US" sz="5500" b="1" dirty="0">
                <a:solidFill>
                  <a:srgbClr val="FFFFFF"/>
                </a:solidFill>
              </a:rPr>
            </a:br>
            <a:r>
              <a:rPr lang="en-US" sz="5500" b="1" dirty="0">
                <a:solidFill>
                  <a:srgbClr val="FFFFFF"/>
                </a:solidFill>
              </a:rPr>
              <a:t>100,000 Teams vs the Elite Four</a:t>
            </a:r>
            <a:endParaRPr lang="en-US" sz="5200" b="1" dirty="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8EAFEA-8B6A-3D49-876A-15E187AF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9622" y="4543113"/>
            <a:ext cx="2952756" cy="1282707"/>
          </a:xfrm>
          <a:solidFill>
            <a:srgbClr val="000000">
              <a:alpha val="15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LT Corinne Desroches</a:t>
            </a:r>
          </a:p>
          <a:p>
            <a:r>
              <a:rPr lang="en-US" sz="2500">
                <a:solidFill>
                  <a:srgbClr val="FFFFFF"/>
                </a:solidFill>
              </a:rPr>
              <a:t>LT Hayden Burger</a:t>
            </a:r>
          </a:p>
          <a:p>
            <a:r>
              <a:rPr lang="en-US" sz="2500">
                <a:solidFill>
                  <a:srgbClr val="FFFFFF"/>
                </a:solidFill>
              </a:rPr>
              <a:t>LT David Lee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2F912-5839-0312-FF35-9D2CBC24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06796B8A-18E0-4579-9AE3-A29B020F034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0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58880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05570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CAEDB-ACE2-5EA0-6D32-76D457659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D54FC3-15BE-AE7F-66A3-C035FC0256E4}"/>
              </a:ext>
            </a:extLst>
          </p:cNvPr>
          <p:cNvSpPr/>
          <p:nvPr/>
        </p:nvSpPr>
        <p:spPr>
          <a:xfrm>
            <a:off x="3784922" y="3886070"/>
            <a:ext cx="4016415" cy="50425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63AC33-053C-529C-98C9-A457B838234E}"/>
              </a:ext>
            </a:extLst>
          </p:cNvPr>
          <p:cNvSpPr txBox="1"/>
          <p:nvPr/>
        </p:nvSpPr>
        <p:spPr>
          <a:xfrm>
            <a:off x="2087854" y="1759970"/>
            <a:ext cx="7407208" cy="26468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Previously</a:t>
            </a:r>
            <a:r>
              <a:rPr lang="en-US" sz="2200">
                <a:solidFill>
                  <a:schemeClr val="bg1"/>
                </a:solidFill>
                <a:ea typeface="Calibri"/>
                <a:cs typeface="Calibri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ea typeface="Calibri"/>
                <a:cs typeface="Calibri"/>
              </a:rPr>
              <a:t>Aimed to identify player team that most “efficiently” could defeat the Elite Four (most wins, fewest turns)</a:t>
            </a:r>
          </a:p>
          <a:p>
            <a:endParaRPr lang="en-US" sz="22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However:</a:t>
            </a:r>
          </a:p>
          <a:p>
            <a:endParaRPr lang="en-US" sz="2400" b="1">
              <a:solidFill>
                <a:schemeClr val="bg1"/>
              </a:solidFill>
              <a:ea typeface="Calibri"/>
              <a:cs typeface="Calibri"/>
            </a:endParaRPr>
          </a:p>
          <a:p>
            <a:pPr algn="ctr"/>
            <a:r>
              <a:rPr lang="en-US" sz="2800">
                <a:solidFill>
                  <a:schemeClr val="bg1"/>
                </a:solidFill>
                <a:ea typeface="Calibri"/>
                <a:cs typeface="Calibri"/>
              </a:rPr>
              <a:t>Only 11 teams were tested</a:t>
            </a:r>
          </a:p>
        </p:txBody>
      </p:sp>
    </p:spTree>
    <p:extLst>
      <p:ext uri="{BB962C8B-B14F-4D97-AF65-F5344CB8AC3E}">
        <p14:creationId xmlns:p14="http://schemas.microsoft.com/office/powerpoint/2010/main" val="2953722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E6E00F-DD81-7C89-33C2-450D7F80C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FC79B79-D34B-2AEB-2789-234D39069B0B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EC8BFC1-4748-4FEE-399C-8B910DDD9B09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0FCDD9-D43B-0908-CC5A-77A2B072A7E9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81A015-CB27-A938-F6B1-A9FFE4505AD6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60CF656-094A-AA24-7314-7C35C56FC052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BF86BE-94E9-2EF1-3694-64F6BD0CFE30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FF0627-2887-F4F2-C793-AD8C1C63C735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B7B39A-8FF9-E7E1-61FB-CE06C88BB2DD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B9B5B1-F277-97D3-1B93-B4695025087C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F3457F-0326-B145-7E72-7666C8A7683E}"/>
              </a:ext>
            </a:extLst>
          </p:cNvPr>
          <p:cNvGrpSpPr/>
          <p:nvPr/>
        </p:nvGrpSpPr>
        <p:grpSpPr>
          <a:xfrm>
            <a:off x="-156565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2589849-5FA2-97A2-D85D-D66650707532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2A3808-5A07-2021-DC22-A781246D6302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33BE22-5BFF-0D91-6EC2-FF20B80D2C47}"/>
              </a:ext>
            </a:extLst>
          </p:cNvPr>
          <p:cNvGrpSpPr/>
          <p:nvPr/>
        </p:nvGrpSpPr>
        <p:grpSpPr>
          <a:xfrm>
            <a:off x="-105570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F007D83-E025-AD45-D5C2-59B5108FC0AC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AE0817-F87E-6BB8-C1AE-E9F4A92A0572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0A8AB9-7B28-EB46-B402-2C10AD1E2239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C0A5E40-B78B-37E3-53AA-BEAED820FF91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735971-B924-4818-4E7F-414AC4713DA3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981808-1DAF-2174-5EAE-0011139E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23926B-5937-3AA0-5121-4C4DA0AC700E}"/>
              </a:ext>
            </a:extLst>
          </p:cNvPr>
          <p:cNvSpPr txBox="1"/>
          <p:nvPr/>
        </p:nvSpPr>
        <p:spPr>
          <a:xfrm>
            <a:off x="1558095" y="1018346"/>
            <a:ext cx="286983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Now…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Created 100 CSVs to hold 10 million random team compositions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Produced in batch on Hamming</a:t>
            </a:r>
          </a:p>
          <a:p>
            <a:r>
              <a:rPr lang="en-US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80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--array=0-99</a:t>
            </a:r>
            <a:endParaRPr lang="en-US" sz="2400" b="0">
              <a:solidFill>
                <a:srgbClr val="000000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endParaRPr lang="en-US" sz="2200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4B5B4BF-B8AD-E1A5-307C-14133816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048" y="4679"/>
            <a:ext cx="5534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69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9AFDB4-E9C6-154F-79C9-7833024AD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34B5E-CA9A-2E53-3042-CA48ECE17781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5EBC45-4495-B09A-BB32-797573F85E4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11999D-1E9E-1246-1316-33FA2B0F2CDE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C7DDBA-D605-6BDD-4BB7-C13CF3D71AA8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450F4F4-879C-43C9-FFC0-1AEAC950811E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E1ECD3-8058-4DD5-B849-D3F06791FA42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721A53-CBA2-F091-AFEF-07BF92D201CB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F3F4F51-6D60-ABD8-2239-5492B3FD7B4A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AE7853-DC8A-347D-4019-DB285CA02E4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F2FE2F-63D2-9753-01AD-2DFAF5519D04}"/>
              </a:ext>
            </a:extLst>
          </p:cNvPr>
          <p:cNvGrpSpPr/>
          <p:nvPr/>
        </p:nvGrpSpPr>
        <p:grpSpPr>
          <a:xfrm>
            <a:off x="-156565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94FD718-CA55-441C-ECA7-24618B4AA10A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B9F1C2-D0A8-1359-BC2D-1651F434D9C9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31B0E5-3554-32F7-8409-5AC61CBD8B21}"/>
              </a:ext>
            </a:extLst>
          </p:cNvPr>
          <p:cNvGrpSpPr/>
          <p:nvPr/>
        </p:nvGrpSpPr>
        <p:grpSpPr>
          <a:xfrm>
            <a:off x="-105570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96550F8-E0CA-1160-8115-FE7F550F1706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81B8C5-E820-AB31-B3F9-3B3C9080A3F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245D75-69A1-A3A2-5965-191D6F56F413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FF16CC-BEFE-CFA8-7829-27C42B6215F4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8F9A70-05D3-C262-6783-710FED256235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28EB778-B6AA-D6D6-5244-2AE1E9930EB9}"/>
              </a:ext>
            </a:extLst>
          </p:cNvPr>
          <p:cNvSpPr txBox="1"/>
          <p:nvPr/>
        </p:nvSpPr>
        <p:spPr>
          <a:xfrm>
            <a:off x="1508974" y="564932"/>
            <a:ext cx="45027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One team at a time, 100 runs 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Recombine afterwards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280AD5-5104-7993-8C37-C75E31D5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C1A0D33-9CB9-D5B3-AF19-6A1093019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05344" y="1800667"/>
            <a:ext cx="4740802" cy="4495800"/>
          </a:xfrm>
          <a:prstGeom prst="rect">
            <a:avLst/>
          </a:prstGeom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BB00FC-B1D1-AD58-41EF-C270F55B6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955" y="182032"/>
            <a:ext cx="4114963" cy="251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88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15D125-FC4B-CDE6-243C-8DB276E1A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2486F27-F156-DC2C-D25A-597B4687840F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A7CAE6C-C74A-9FD5-BAE7-FAC06041E267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BDD5CD-9D33-FEBC-077F-4E072FCD9664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88DA1C-2EB8-83C4-4739-E9067AACD0BB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FCDA8FF-0CB7-0163-039A-6AC4CE98BF12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4FD3F5-EF33-A07E-8508-F7B0FEFAC89F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00073C-FAFF-E3CE-70A4-B2D27D80C498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B05770-E9A4-708F-22C9-9978EA88D3BA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3F16E4-066A-9621-0E2E-F26EFEAECE42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F1B2905-2D0B-7ADC-C183-171C8AB520AC}"/>
              </a:ext>
            </a:extLst>
          </p:cNvPr>
          <p:cNvGrpSpPr/>
          <p:nvPr/>
        </p:nvGrpSpPr>
        <p:grpSpPr>
          <a:xfrm>
            <a:off x="-156565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CD5035-2DFD-569B-9C80-525E8838B6BF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C042F0-5C86-29DB-67FD-6BF4DBE334BF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0F7AC4-0F15-DAA1-2A52-950448282526}"/>
              </a:ext>
            </a:extLst>
          </p:cNvPr>
          <p:cNvGrpSpPr/>
          <p:nvPr/>
        </p:nvGrpSpPr>
        <p:grpSpPr>
          <a:xfrm>
            <a:off x="-105570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5D631D3-9351-34AA-DC79-B6E21F4C3067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1E7B33-B12C-69BD-C536-0FD4CA4B4C8E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CEAB5E-2CD7-69A0-771A-42522C1EC01B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6D57EA-F35F-38AE-BC22-8D0CFD78C71F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E589C7-D6B6-2C59-BDD8-966E61EBF731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75D26-0470-F1FE-205E-23CC31CF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28D95-C7B4-102C-A376-EB5721DED05F}"/>
              </a:ext>
            </a:extLst>
          </p:cNvPr>
          <p:cNvSpPr txBox="1"/>
          <p:nvPr/>
        </p:nvSpPr>
        <p:spPr>
          <a:xfrm>
            <a:off x="1692247" y="841822"/>
            <a:ext cx="81984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Batch used to call recombining python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Loop through glob paths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Append to </a:t>
            </a:r>
            <a:r>
              <a:rPr lang="en-US" sz="2200" err="1">
                <a:solidFill>
                  <a:schemeClr val="bg1"/>
                </a:solidFill>
              </a:rPr>
              <a:t>dataframe</a:t>
            </a:r>
            <a:endParaRPr lang="en-US" sz="220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Save to CSV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100,000 team CSV used to keep track of the output statistics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856549-33C6-20A5-E5A1-3E0F84CFF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2557" y="3112774"/>
            <a:ext cx="7849384" cy="24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65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C07BD3-768F-957D-E595-E8B024FF8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4B6C8A-C70B-95E2-B14D-D669551F0467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20135B-B3F1-5D59-A6FF-5F15215DAAE7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206E4C-2DDE-AD6F-805C-07EA81322018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3E0D37-546D-26C7-CA10-30C5E7AA3747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87929D3-7EEA-2580-7669-D4E06525AF1A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2B6782-20B4-7BCF-74C8-693DF21219D4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8F5D4A-7E76-8547-F938-8C6156090176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6EF426B-62F9-F7FF-FE43-913B12F7752B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8ED331-F511-6591-3A20-8ACEF808FC25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3CA762-3D21-ACCC-AE9F-2D4A3AF47EA5}"/>
              </a:ext>
            </a:extLst>
          </p:cNvPr>
          <p:cNvGrpSpPr/>
          <p:nvPr/>
        </p:nvGrpSpPr>
        <p:grpSpPr>
          <a:xfrm>
            <a:off x="-156565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4970151-D2C1-8365-8C50-5D438A476FC4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641B63-E702-7BE3-E09B-6312BF0F163F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D12C88-C424-6563-3C24-B77CE707DE5E}"/>
              </a:ext>
            </a:extLst>
          </p:cNvPr>
          <p:cNvGrpSpPr/>
          <p:nvPr/>
        </p:nvGrpSpPr>
        <p:grpSpPr>
          <a:xfrm>
            <a:off x="-105570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3CDEB1-E3F5-2E33-23AB-324F8F1ECB8B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BF1696-9BD2-4B5E-7427-58D0E031615E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318E5B-0C52-F01D-6DD5-7CE5845E96B5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FD18DF-702C-EB5A-77F2-CB03C4DBC6DA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6A93C2-66D5-8480-07BB-14A05319FF23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103CAF-1F34-67E4-C8C0-B806E2260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8CBF1B-6486-6D8C-09DA-44640A6AD79B}"/>
              </a:ext>
            </a:extLst>
          </p:cNvPr>
          <p:cNvSpPr txBox="1"/>
          <p:nvPr/>
        </p:nvSpPr>
        <p:spPr>
          <a:xfrm>
            <a:off x="1692247" y="841822"/>
            <a:ext cx="5356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100 CSVs -&gt; 10 million CSVs -&gt; 100 CSVs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9F4E866F-FBF8-1317-3F71-3A9D84F8F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4422" y="2209067"/>
            <a:ext cx="8249744" cy="234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35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56565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242270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EBFC67C-7288-F2A6-3319-77638A91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2282CD-443A-F665-9164-E4975E3ED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44"/>
          <a:stretch/>
        </p:blipFill>
        <p:spPr>
          <a:xfrm>
            <a:off x="2198589" y="1242049"/>
            <a:ext cx="6299378" cy="51318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ACCED07-E687-5224-1942-5AA9E116973C}"/>
              </a:ext>
            </a:extLst>
          </p:cNvPr>
          <p:cNvSpPr txBox="1"/>
          <p:nvPr/>
        </p:nvSpPr>
        <p:spPr>
          <a:xfrm>
            <a:off x="952659" y="509117"/>
            <a:ext cx="811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Thousands upon thousands of teams with no chance at all</a:t>
            </a:r>
          </a:p>
        </p:txBody>
      </p:sp>
    </p:spTree>
    <p:extLst>
      <p:ext uri="{BB962C8B-B14F-4D97-AF65-F5344CB8AC3E}">
        <p14:creationId xmlns:p14="http://schemas.microsoft.com/office/powerpoint/2010/main" val="420970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E456EF-E287-DAF7-524F-F2B847B09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76347D0-D2DB-696E-3324-B3AC93FCDB05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2E88CE2-41BB-ED84-7FF2-70E0765A7F4F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576EB7-554A-0147-8EAC-3B80E9F91DE7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AB62E5-5A6E-B069-23E2-3C7AB64E9081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624EDD-174B-64D1-2734-9B2C5C17449F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83E275-23B1-BEA1-A5C9-2FD79074B9AC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6E0E76-BE6D-45ED-0CFC-1DE2BC362647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742197-5C12-A94E-14B4-BCD1ADE1A0A5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C06BC0-4F3D-6494-2AF0-44B74A8E678F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6E6273-97C6-6883-302E-9B924AD00F1A}"/>
              </a:ext>
            </a:extLst>
          </p:cNvPr>
          <p:cNvGrpSpPr/>
          <p:nvPr/>
        </p:nvGrpSpPr>
        <p:grpSpPr>
          <a:xfrm>
            <a:off x="-156565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3F61421-9705-B709-9C6B-359D9084FA51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585F32-28E3-3A33-4AD0-D55F8F7F2626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33522B-AE77-3076-A664-537C53CE1E3F}"/>
              </a:ext>
            </a:extLst>
          </p:cNvPr>
          <p:cNvGrpSpPr/>
          <p:nvPr/>
        </p:nvGrpSpPr>
        <p:grpSpPr>
          <a:xfrm>
            <a:off x="-242270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4CC4CA7-BF05-193E-FD32-DAD600E165D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70E339-0FCD-B6BF-CD75-7CD0DE678D51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948B4D-3771-8DDF-E2B3-7D9A0C666DDA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00E376-8D0F-3027-D927-C6F7B03C4E90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DC0C89-BB90-5CD6-6B62-16C7ACFE1C51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16560FA-DB59-3A34-2A47-CD46E2BA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8B2630-744D-8A1E-7333-9B17A52E8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9" b="14601"/>
          <a:stretch/>
        </p:blipFill>
        <p:spPr>
          <a:xfrm>
            <a:off x="2198589" y="1048871"/>
            <a:ext cx="6299378" cy="62596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2A5F9B7-EBF7-A992-8634-91E5EB1F2812}"/>
              </a:ext>
            </a:extLst>
          </p:cNvPr>
          <p:cNvSpPr txBox="1"/>
          <p:nvPr/>
        </p:nvSpPr>
        <p:spPr>
          <a:xfrm>
            <a:off x="952659" y="509117"/>
            <a:ext cx="8110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majority of them falling to Agatha, the third of the Elite 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Agatha has two </a:t>
            </a:r>
            <a:r>
              <a:rPr lang="en-US" dirty="0" err="1">
                <a:solidFill>
                  <a:schemeClr val="bg1"/>
                </a:solidFill>
              </a:rPr>
              <a:t>Gengars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03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9E0115-8701-4CAE-0A19-5B369B112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8C5912D-0F5F-9494-6E5B-B07B66074BE1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C93B4AF-00ED-38B2-000D-3A1B7A7912AE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94C3EB-9D77-D3D9-1CEE-6DF18E05DA86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2BB329-C617-886B-3734-39DA445D762E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C536750-DDFF-DCC4-658B-3BB9A7BE08D9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CFF871-5008-F610-3487-B1A19A66A7EB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4491B0-CF93-CBF7-747F-C936CE5E915A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54A53D1-6030-54C2-8E2D-0FF75E006796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15693D-FDB3-7830-9DCA-0B728BF39C0F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B0AA25-42CA-8E8A-AB46-E538FA5B6B1D}"/>
              </a:ext>
            </a:extLst>
          </p:cNvPr>
          <p:cNvGrpSpPr/>
          <p:nvPr/>
        </p:nvGrpSpPr>
        <p:grpSpPr>
          <a:xfrm>
            <a:off x="-156565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574DE70-965D-175B-1B9C-512A1D641DB0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62F949-4BB8-8805-6A37-32DB2283F3C6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B95710-6F67-A22E-42DF-AF7D68BA5442}"/>
              </a:ext>
            </a:extLst>
          </p:cNvPr>
          <p:cNvGrpSpPr/>
          <p:nvPr/>
        </p:nvGrpSpPr>
        <p:grpSpPr>
          <a:xfrm>
            <a:off x="-242270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1C45541-5536-22C2-45DA-FF8E72C50B93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9AA313-D0A8-0C3C-E894-084E97C73C68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689919-94B5-CC01-5BDD-A4B04B8BC2F4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DE6FDB-02CD-F355-894D-BFF2BE438C20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C44A45-E01D-DB85-5F80-49B6672E52F5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3E76CEE-5E86-7DB9-21F3-9CBEEAF4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6CA202-109C-2A45-8913-F43C81EFC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60"/>
          <a:stretch/>
        </p:blipFill>
        <p:spPr>
          <a:xfrm>
            <a:off x="2288875" y="1123196"/>
            <a:ext cx="5794454" cy="36162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86796FA-F5FC-A96B-1E15-98E536BDEA97}"/>
              </a:ext>
            </a:extLst>
          </p:cNvPr>
          <p:cNvSpPr txBox="1"/>
          <p:nvPr/>
        </p:nvSpPr>
        <p:spPr>
          <a:xfrm>
            <a:off x="952659" y="509117"/>
            <a:ext cx="8110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Every single team so far with a win percentage more than 60% has at least one </a:t>
            </a:r>
            <a:r>
              <a:rPr lang="en-US" dirty="0" err="1">
                <a:solidFill>
                  <a:schemeClr val="bg1"/>
                </a:solidFill>
              </a:rPr>
              <a:t>Gengar</a:t>
            </a:r>
            <a:r>
              <a:rPr lang="en-US" dirty="0">
                <a:solidFill>
                  <a:schemeClr val="bg1"/>
                </a:solidFill>
              </a:rPr>
              <a:t> on the team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CA7491-9619-7AD9-0B4A-94C7246895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03"/>
          <a:stretch/>
        </p:blipFill>
        <p:spPr>
          <a:xfrm>
            <a:off x="126443" y="5337138"/>
            <a:ext cx="9823094" cy="1133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524D2-3447-F6CC-2FFF-49151BC77D74}"/>
              </a:ext>
            </a:extLst>
          </p:cNvPr>
          <p:cNvSpPr txBox="1"/>
          <p:nvPr/>
        </p:nvSpPr>
        <p:spPr>
          <a:xfrm>
            <a:off x="832379" y="4838419"/>
            <a:ext cx="811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most successful team without </a:t>
            </a:r>
            <a:r>
              <a:rPr lang="en-US" dirty="0" err="1">
                <a:solidFill>
                  <a:schemeClr val="bg1"/>
                </a:solidFill>
              </a:rPr>
              <a:t>Gengar</a:t>
            </a:r>
            <a:r>
              <a:rPr lang="en-US" dirty="0">
                <a:solidFill>
                  <a:schemeClr val="bg1"/>
                </a:solidFill>
              </a:rPr>
              <a:t> only achieved a 59% win rate</a:t>
            </a:r>
          </a:p>
        </p:txBody>
      </p:sp>
    </p:spTree>
    <p:extLst>
      <p:ext uri="{BB962C8B-B14F-4D97-AF65-F5344CB8AC3E}">
        <p14:creationId xmlns:p14="http://schemas.microsoft.com/office/powerpoint/2010/main" val="2381393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160406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832038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60713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673213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530263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2245139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EA2E255-518A-759B-1CC4-68ADBC47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050" name="Picture 2" descr="No photo description available.">
            <a:extLst>
              <a:ext uri="{FF2B5EF4-FFF2-40B4-BE49-F238E27FC236}">
                <a16:creationId xmlns:a16="http://schemas.microsoft.com/office/drawing/2014/main" id="{5D893C67-76FE-4AA2-B99C-5A989559C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368" y="0"/>
            <a:ext cx="553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B2A18E-5829-0165-683C-5934049D9A9C}"/>
              </a:ext>
            </a:extLst>
          </p:cNvPr>
          <p:cNvSpPr txBox="1"/>
          <p:nvPr/>
        </p:nvSpPr>
        <p:spPr>
          <a:xfrm>
            <a:off x="2016825" y="6408322"/>
            <a:ext cx="8081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Artist credit: </a:t>
            </a:r>
            <a:r>
              <a:rPr lang="en-US" err="1">
                <a:solidFill>
                  <a:schemeClr val="bg1"/>
                </a:solidFill>
              </a:rPr>
              <a:t>starart_ia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79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9481DE-9642-1C15-37EF-239355927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E8725C-8B1E-ACAA-6717-1861F6D1349C}"/>
              </a:ext>
            </a:extLst>
          </p:cNvPr>
          <p:cNvGrpSpPr/>
          <p:nvPr/>
        </p:nvGrpSpPr>
        <p:grpSpPr>
          <a:xfrm>
            <a:off x="160406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F11A1A6-88F4-4721-CE3C-D32D9B9C005F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EE01E0-43D0-D181-F37B-FA79F59B18BA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DFF61A-9272-72FD-49E6-2AB03AA7F2C0}"/>
              </a:ext>
            </a:extLst>
          </p:cNvPr>
          <p:cNvGrpSpPr/>
          <p:nvPr/>
        </p:nvGrpSpPr>
        <p:grpSpPr>
          <a:xfrm>
            <a:off x="832038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E1D4C3A-F100-8C78-5A66-0805C5772585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32C239-A6E8-B645-3B05-32E633127D7C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443D85-D40A-E152-01A9-9B345D376E55}"/>
              </a:ext>
            </a:extLst>
          </p:cNvPr>
          <p:cNvGrpSpPr/>
          <p:nvPr/>
        </p:nvGrpSpPr>
        <p:grpSpPr>
          <a:xfrm>
            <a:off x="60713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BC5D89-DB16-064D-51FA-B950FE2CF643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47BAEC-3249-346C-001C-963DC41C8D58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4DB656-EE6C-C2C0-6EE0-C723A29DFD8D}"/>
              </a:ext>
            </a:extLst>
          </p:cNvPr>
          <p:cNvGrpSpPr/>
          <p:nvPr/>
        </p:nvGrpSpPr>
        <p:grpSpPr>
          <a:xfrm>
            <a:off x="-673213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D7AA602-7A4C-F985-CAB3-EDB1E6712EBA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6923D9-878D-E7BA-B61F-CD984FD46058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B06FAA-4F69-CA0A-766E-560D2D175716}"/>
              </a:ext>
            </a:extLst>
          </p:cNvPr>
          <p:cNvGrpSpPr/>
          <p:nvPr/>
        </p:nvGrpSpPr>
        <p:grpSpPr>
          <a:xfrm>
            <a:off x="-1530263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EF553C-134C-0006-396F-81AA25F8DE4C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366B92-23CB-9A09-E075-18A6AD229CD9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F6F7CD-41C0-7BBE-63CA-05E2F9FF846E}"/>
              </a:ext>
            </a:extLst>
          </p:cNvPr>
          <p:cNvGrpSpPr/>
          <p:nvPr/>
        </p:nvGrpSpPr>
        <p:grpSpPr>
          <a:xfrm>
            <a:off x="-2245139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2C0680-9B61-EB99-AF02-7CFF5E476317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C088FE-6A53-C476-E667-351DD9684781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55E42D-456B-D515-5A9B-B883F6AE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49493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</a:t>
            </a:r>
            <a:r>
              <a:rPr lang="en-US" dirty="0" err="1">
                <a:solidFill>
                  <a:schemeClr val="bg1"/>
                </a:solidFill>
              </a:rPr>
              <a:t>Gengar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E20E4-EB26-66B3-E4C1-E959F805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541"/>
            <a:ext cx="8449493" cy="4586422"/>
          </a:xfrm>
        </p:spPr>
        <p:txBody>
          <a:bodyPr>
            <a:noAutofit/>
          </a:bodyPr>
          <a:lstStyle/>
          <a:p>
            <a:r>
              <a:rPr lang="en-US" sz="2500" b="0" i="1" dirty="0">
                <a:solidFill>
                  <a:schemeClr val="bg1"/>
                </a:solidFill>
                <a:effectLst/>
                <a:latin typeface="+mj-lt"/>
              </a:rPr>
              <a:t>Confuse Ray </a:t>
            </a:r>
            <a:r>
              <a:rPr lang="en-US" sz="2500" b="0" dirty="0">
                <a:solidFill>
                  <a:schemeClr val="bg1"/>
                </a:solidFill>
                <a:effectLst/>
                <a:latin typeface="+mj-lt"/>
              </a:rPr>
              <a:t>causes the target to become confused. Confused Pokémon have a 33% chance of hurting themselves each turn, for 1-4 attacking turns (50% chance in Generations 1-6). </a:t>
            </a:r>
          </a:p>
          <a:p>
            <a:r>
              <a:rPr lang="en-US" sz="2500" b="0" i="1" dirty="0">
                <a:solidFill>
                  <a:schemeClr val="bg1"/>
                </a:solidFill>
                <a:effectLst/>
                <a:latin typeface="+mj-lt"/>
              </a:rPr>
              <a:t>Lick</a:t>
            </a:r>
            <a:r>
              <a:rPr lang="en-US" sz="2500" b="0" i="0" dirty="0">
                <a:solidFill>
                  <a:schemeClr val="bg1"/>
                </a:solidFill>
                <a:effectLst/>
                <a:latin typeface="+mj-lt"/>
              </a:rPr>
              <a:t> deals damage and has a 30% chance of paralyzing the target</a:t>
            </a:r>
          </a:p>
          <a:p>
            <a:r>
              <a:rPr lang="en-US" sz="2500" b="0" i="1" dirty="0">
                <a:solidFill>
                  <a:schemeClr val="bg1"/>
                </a:solidFill>
                <a:effectLst/>
                <a:latin typeface="+mj-lt"/>
              </a:rPr>
              <a:t>Night Shade</a:t>
            </a:r>
            <a:r>
              <a:rPr lang="en-US" sz="2500" b="0" dirty="0">
                <a:solidFill>
                  <a:schemeClr val="bg1"/>
                </a:solidFill>
                <a:effectLst/>
                <a:latin typeface="+mj-lt"/>
              </a:rPr>
              <a:t>’s damage</a:t>
            </a:r>
            <a:r>
              <a:rPr lang="en-US" sz="2500" b="0" i="0" dirty="0">
                <a:solidFill>
                  <a:schemeClr val="bg1"/>
                </a:solidFill>
                <a:effectLst/>
                <a:latin typeface="+mj-lt"/>
              </a:rPr>
              <a:t> is equal to the user's level. </a:t>
            </a:r>
            <a:r>
              <a:rPr lang="en-US" sz="2500" i="0" dirty="0">
                <a:solidFill>
                  <a:schemeClr val="bg1"/>
                </a:solidFill>
                <a:effectLst/>
                <a:latin typeface="+mj-lt"/>
              </a:rPr>
              <a:t>So at level 50, the Pokémon will inflict </a:t>
            </a:r>
            <a:r>
              <a:rPr lang="en-US" sz="2500" dirty="0">
                <a:solidFill>
                  <a:schemeClr val="bg1"/>
                </a:solidFill>
                <a:latin typeface="+mj-lt"/>
              </a:rPr>
              <a:t>50 </a:t>
            </a:r>
            <a:r>
              <a:rPr lang="en-US" sz="2500" i="0" dirty="0">
                <a:solidFill>
                  <a:schemeClr val="bg1"/>
                </a:solidFill>
                <a:effectLst/>
                <a:latin typeface="+mj-lt"/>
              </a:rPr>
              <a:t>HP damage.</a:t>
            </a:r>
          </a:p>
          <a:p>
            <a:r>
              <a:rPr lang="en-US" sz="2500" b="0" i="1" dirty="0">
                <a:solidFill>
                  <a:schemeClr val="bg1"/>
                </a:solidFill>
                <a:effectLst/>
                <a:latin typeface="+mj-lt"/>
              </a:rPr>
              <a:t>Hypnosis</a:t>
            </a:r>
            <a:r>
              <a:rPr lang="en-US" sz="2500" b="0" i="0" dirty="0">
                <a:solidFill>
                  <a:schemeClr val="bg1"/>
                </a:solidFill>
                <a:effectLst/>
                <a:latin typeface="+mj-lt"/>
              </a:rPr>
              <a:t> puts the target to sleep for 1-3 turns, if it hits. Sleeping Pokémon cannot move (with some exceptions).</a:t>
            </a:r>
          </a:p>
          <a:p>
            <a:r>
              <a:rPr lang="en-US" sz="2500" b="0" i="1" dirty="0">
                <a:solidFill>
                  <a:schemeClr val="bg1"/>
                </a:solidFill>
                <a:effectLst/>
                <a:latin typeface="+mj-lt"/>
              </a:rPr>
              <a:t>Dream Eater</a:t>
            </a:r>
            <a:r>
              <a:rPr lang="en-US" sz="2500" b="0" i="0" dirty="0">
                <a:solidFill>
                  <a:schemeClr val="bg1"/>
                </a:solidFill>
                <a:effectLst/>
                <a:latin typeface="+mj-lt"/>
              </a:rPr>
              <a:t> deals damage only on sleeping foes and the user will recover 50% of the HP drained.</a:t>
            </a:r>
            <a:endParaRPr 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9FA38B9-56D5-11F4-29B0-810A91BD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130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-12279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Recap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879483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957568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038580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12809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20910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2975692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9654904-3D39-CAC1-27F7-B208D2DAE9F8}"/>
              </a:ext>
            </a:extLst>
          </p:cNvPr>
          <p:cNvSpPr txBox="1"/>
          <p:nvPr/>
        </p:nvSpPr>
        <p:spPr>
          <a:xfrm>
            <a:off x="3309900" y="469328"/>
            <a:ext cx="8170900" cy="61863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i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Pokémon</a:t>
            </a: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: game franchise where players battle with teams of fantasy creatures</a:t>
            </a: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Complex rock-paper-scissors-</a:t>
            </a:r>
            <a:r>
              <a:rPr lang="en-US" sz="220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etc</a:t>
            </a: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 style elemental types give advantage and disadvantage</a:t>
            </a: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Speed, attack, defense, type advantage, hit points, status effects, move sets, etc. for each Pokémon</a:t>
            </a: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Teams of up to six</a:t>
            </a:r>
            <a:endParaRPr lang="en-US">
              <a:solidFill>
                <a:schemeClr val="bg1"/>
              </a:solidFill>
            </a:endParaRP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Elements of strategy show up via team order, team type, team stat composition, and multi-team strategies</a:t>
            </a: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Elements of luck from the battle equation which involves RNG for damage and critical hit calculations</a:t>
            </a: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The Elite Four are one of the final challenges for a player</a:t>
            </a:r>
          </a:p>
          <a:p>
            <a:pPr marL="1085850" lvl="2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A sequence of four teams to beat and become the Pokémon Champion</a:t>
            </a:r>
          </a:p>
          <a:p>
            <a:pPr marL="1085850" lvl="2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endParaRPr lang="en-US" sz="220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i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When we last left our heroes…</a:t>
            </a:r>
            <a:endParaRPr lang="en-US" sz="220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Teams of 6 could go up against the Elite Four, but the computations took hours for just 11 teams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8BDCEE-3943-88C8-D6A7-68C9CFB5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14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BB9862-6577-C254-9047-055F5606D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B0B41F6-BEA0-0675-0F59-A2D7B67CCF54}"/>
              </a:ext>
            </a:extLst>
          </p:cNvPr>
          <p:cNvGrpSpPr/>
          <p:nvPr/>
        </p:nvGrpSpPr>
        <p:grpSpPr>
          <a:xfrm>
            <a:off x="160406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2C3F37C-0E3B-351C-5446-90FE32B1C11D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C723B9-DECC-53E5-4E56-6336D870EC0E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0D598D-A5BD-4817-1355-6C1766241556}"/>
              </a:ext>
            </a:extLst>
          </p:cNvPr>
          <p:cNvGrpSpPr/>
          <p:nvPr/>
        </p:nvGrpSpPr>
        <p:grpSpPr>
          <a:xfrm>
            <a:off x="832038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5EB282-3835-4C3F-3881-4F25C0453F54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57B8E7-880D-5FA2-3E40-C6763E6C900E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98B08A-75B7-BC7B-D897-C0132281B226}"/>
              </a:ext>
            </a:extLst>
          </p:cNvPr>
          <p:cNvGrpSpPr/>
          <p:nvPr/>
        </p:nvGrpSpPr>
        <p:grpSpPr>
          <a:xfrm>
            <a:off x="60713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670D3A-5ECA-4761-4330-253D4E9143C0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B8C1A2-6B89-25C4-525F-D9D99F47654F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C86263-2A25-F93B-D833-DAAE151A7DC6}"/>
              </a:ext>
            </a:extLst>
          </p:cNvPr>
          <p:cNvGrpSpPr/>
          <p:nvPr/>
        </p:nvGrpSpPr>
        <p:grpSpPr>
          <a:xfrm>
            <a:off x="-673213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2051A6D-74A1-33D8-3738-DCF07CF41271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3CC114-1E03-A4BD-91FF-D394A1BBD0AF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96BE862-0796-934C-94A0-4FB0007790AB}"/>
              </a:ext>
            </a:extLst>
          </p:cNvPr>
          <p:cNvGrpSpPr/>
          <p:nvPr/>
        </p:nvGrpSpPr>
        <p:grpSpPr>
          <a:xfrm>
            <a:off x="-1530263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2ADB7BD-B8CB-094E-A123-843A537EF6DF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3EFB9E-7F4E-77BE-B793-9F56DD610913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AB1C98-A496-BFCB-E1C8-A71611926A75}"/>
              </a:ext>
            </a:extLst>
          </p:cNvPr>
          <p:cNvGrpSpPr/>
          <p:nvPr/>
        </p:nvGrpSpPr>
        <p:grpSpPr>
          <a:xfrm>
            <a:off x="-2245139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48F4896-0868-1AC6-E9D0-403A55778C7E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F46B0F-5346-3E7F-4B6A-78F02E239AE9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B0BA614-0B14-242B-ADD9-233283B2E5C3}"/>
              </a:ext>
            </a:extLst>
          </p:cNvPr>
          <p:cNvGrpSpPr/>
          <p:nvPr/>
        </p:nvGrpSpPr>
        <p:grpSpPr>
          <a:xfrm>
            <a:off x="-12204160" y="-3405778"/>
            <a:ext cx="12191351" cy="13436600"/>
            <a:chOff x="-9739251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20CBA58-9777-05F9-1BD0-3E184BF2EA6E}"/>
                </a:ext>
              </a:extLst>
            </p:cNvPr>
            <p:cNvSpPr/>
            <p:nvPr/>
          </p:nvSpPr>
          <p:spPr>
            <a:xfrm>
              <a:off x="-9739251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B09A67-88C2-C5FC-5E7E-FE1932AAFCDC}"/>
                </a:ext>
              </a:extLst>
            </p:cNvPr>
            <p:cNvSpPr txBox="1"/>
            <p:nvPr/>
          </p:nvSpPr>
          <p:spPr>
            <a:xfrm rot="16200000">
              <a:off x="720081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err="1">
                  <a:solidFill>
                    <a:schemeClr val="bg1"/>
                  </a:solidFill>
                </a:rPr>
                <a:t>Streamlit</a:t>
              </a:r>
              <a:endParaRPr lang="en-US" sz="2500" b="1">
                <a:solidFill>
                  <a:schemeClr val="bg1"/>
                </a:solidFill>
              </a:endParaRP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D538DAB-954D-167B-AC01-34E7067A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94471-3B5F-E4BA-0368-33A3EB368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722" y="298872"/>
            <a:ext cx="4712091" cy="3200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B6BEC9-6ABB-B005-FA4A-A78581D31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850" y="380852"/>
            <a:ext cx="5216736" cy="14300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091F205-DB1D-068C-E0B7-53CA2076748B}"/>
              </a:ext>
            </a:extLst>
          </p:cNvPr>
          <p:cNvSpPr txBox="1"/>
          <p:nvPr/>
        </p:nvSpPr>
        <p:spPr>
          <a:xfrm>
            <a:off x="5163187" y="2109929"/>
            <a:ext cx="40439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Previous best team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87.9% win rate over 1000 battles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Efficiency of 4.2 (Wins/</a:t>
            </a:r>
            <a:r>
              <a:rPr lang="en-US">
                <a:solidFill>
                  <a:schemeClr val="bg1"/>
                </a:solidFill>
              </a:rPr>
              <a:t>average time)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Highest individual win rates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946614-0080-7EB0-DEC0-DBB14DF058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029" b="34772"/>
          <a:stretch/>
        </p:blipFill>
        <p:spPr>
          <a:xfrm>
            <a:off x="256008" y="5698642"/>
            <a:ext cx="8769121" cy="7235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3745C7-E193-2F55-4D93-935A2629D292}"/>
              </a:ext>
            </a:extLst>
          </p:cNvPr>
          <p:cNvSpPr txBox="1"/>
          <p:nvPr/>
        </p:nvSpPr>
        <p:spPr>
          <a:xfrm>
            <a:off x="188319" y="4555908"/>
            <a:ext cx="4043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New “best” team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89% win rate over 100 battles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40DF40-4E22-75A8-7CE8-544CC105F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003" y="4067268"/>
            <a:ext cx="5588671" cy="152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673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0E19AD-ADD6-6857-5DEA-104F11DBE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8BBDE0B-F7CB-A945-8106-BD4288E9AFF9}"/>
              </a:ext>
            </a:extLst>
          </p:cNvPr>
          <p:cNvGrpSpPr/>
          <p:nvPr/>
        </p:nvGrpSpPr>
        <p:grpSpPr>
          <a:xfrm>
            <a:off x="160406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4705DF-09DA-00D1-EECD-79DC3851DE0A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6908F0-442E-5A8D-0891-34F467B5B8DC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8819FE-8169-C2DA-8655-41020A5C978A}"/>
              </a:ext>
            </a:extLst>
          </p:cNvPr>
          <p:cNvGrpSpPr/>
          <p:nvPr/>
        </p:nvGrpSpPr>
        <p:grpSpPr>
          <a:xfrm>
            <a:off x="832038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77C716-C4CE-10C3-8446-4D69233DC473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CC9460-7786-811F-0013-D10F14A637CB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8E6441-6C51-B366-7549-61DF4FC7724F}"/>
              </a:ext>
            </a:extLst>
          </p:cNvPr>
          <p:cNvGrpSpPr/>
          <p:nvPr/>
        </p:nvGrpSpPr>
        <p:grpSpPr>
          <a:xfrm>
            <a:off x="60713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1737992-623F-F71C-C270-E11C165C755D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3B2149-ADD1-0A01-2288-58E0B3728B5E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1E7F0D-0148-8C4B-A029-0DDBDA65EA9C}"/>
              </a:ext>
            </a:extLst>
          </p:cNvPr>
          <p:cNvGrpSpPr/>
          <p:nvPr/>
        </p:nvGrpSpPr>
        <p:grpSpPr>
          <a:xfrm>
            <a:off x="-673213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C2E8D61-2E66-224A-8ACE-E1288FDC66CD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11439E-306E-2233-4496-97769E0D88A1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7918F-2F28-3D98-00E4-2D9139C973EC}"/>
              </a:ext>
            </a:extLst>
          </p:cNvPr>
          <p:cNvGrpSpPr/>
          <p:nvPr/>
        </p:nvGrpSpPr>
        <p:grpSpPr>
          <a:xfrm>
            <a:off x="-1530263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3893F1-3BC8-F913-508A-00D3FAC4C89D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15742A-DFFE-4D80-804E-BFA2A0A6AA7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pic>
        <p:nvPicPr>
          <p:cNvPr id="29" name="Picture 8" descr="Diglett Logo PNG Vectors Free Download">
            <a:extLst>
              <a:ext uri="{FF2B5EF4-FFF2-40B4-BE49-F238E27FC236}">
                <a16:creationId xmlns:a16="http://schemas.microsoft.com/office/drawing/2014/main" id="{4AFA87DC-4A53-964B-2F6C-BBA649022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375" y="5924288"/>
            <a:ext cx="593362" cy="47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08477F4-FCD8-0D86-24F0-70B2939A6236}"/>
              </a:ext>
            </a:extLst>
          </p:cNvPr>
          <p:cNvGrpSpPr/>
          <p:nvPr/>
        </p:nvGrpSpPr>
        <p:grpSpPr>
          <a:xfrm>
            <a:off x="-2245139" y="-3436416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B959962-75A6-8A1A-A02E-C70012A6F328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6E12C2-4D03-9F10-AC1B-BAB92E9B43C5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523A70-629F-29B2-6B3E-8AE68D717235}"/>
              </a:ext>
            </a:extLst>
          </p:cNvPr>
          <p:cNvGrpSpPr/>
          <p:nvPr/>
        </p:nvGrpSpPr>
        <p:grpSpPr>
          <a:xfrm>
            <a:off x="-11528302" y="-3405778"/>
            <a:ext cx="12191351" cy="13436600"/>
            <a:chOff x="-9063393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CB0EF3D-C91C-9476-D963-66E3938117C8}"/>
                </a:ext>
              </a:extLst>
            </p:cNvPr>
            <p:cNvSpPr/>
            <p:nvPr/>
          </p:nvSpPr>
          <p:spPr>
            <a:xfrm>
              <a:off x="-9063393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ED6FE4-9ED1-F1F0-4E4B-4589ADFA1E1B}"/>
                </a:ext>
              </a:extLst>
            </p:cNvPr>
            <p:cNvSpPr txBox="1"/>
            <p:nvPr/>
          </p:nvSpPr>
          <p:spPr>
            <a:xfrm rot="16200000">
              <a:off x="1395939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err="1">
                  <a:solidFill>
                    <a:schemeClr val="bg1"/>
                  </a:solidFill>
                </a:rPr>
                <a:t>Streamlit</a:t>
              </a:r>
              <a:endParaRPr lang="en-US" sz="2500" b="1">
                <a:solidFill>
                  <a:schemeClr val="bg1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1F12BE3-35B4-C3F6-FFAA-0F379CDF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86F1B84-AE95-1F42-97B9-80FD601BD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186" y="1246548"/>
            <a:ext cx="8769121" cy="725174"/>
          </a:xfrm>
          <a:prstGeom prst="rect">
            <a:avLst/>
          </a:prstGeom>
        </p:spPr>
      </p:pic>
      <p:pic>
        <p:nvPicPr>
          <p:cNvPr id="26" name="Picture 6" descr="Search: ZAPDOS Logo PNG Vectors Free Download">
            <a:extLst>
              <a:ext uri="{FF2B5EF4-FFF2-40B4-BE49-F238E27FC236}">
                <a16:creationId xmlns:a16="http://schemas.microsoft.com/office/drawing/2014/main" id="{B53313E4-6562-DC5D-9DE2-4ACF7A364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7869" flipH="1">
            <a:off x="2232825" y="2486863"/>
            <a:ext cx="2356575" cy="18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4">
            <a:extLst>
              <a:ext uri="{FF2B5EF4-FFF2-40B4-BE49-F238E27FC236}">
                <a16:creationId xmlns:a16="http://schemas.microsoft.com/office/drawing/2014/main" id="{D6B3E53F-B8CB-1C54-1874-D0A998E0F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" b="162"/>
          <a:stretch/>
        </p:blipFill>
        <p:spPr bwMode="auto">
          <a:xfrm>
            <a:off x="2265890" y="4237690"/>
            <a:ext cx="2151415" cy="2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0" descr="Articuno | Omniversal Battlefield Wiki | Fandom">
            <a:extLst>
              <a:ext uri="{FF2B5EF4-FFF2-40B4-BE49-F238E27FC236}">
                <a16:creationId xmlns:a16="http://schemas.microsoft.com/office/drawing/2014/main" id="{D7027595-039D-8462-17A4-4AF8111E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32" y="2068225"/>
            <a:ext cx="2184542" cy="227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earch: ZAPDOS Logo PNG Vectors Free Download">
            <a:extLst>
              <a:ext uri="{FF2B5EF4-FFF2-40B4-BE49-F238E27FC236}">
                <a16:creationId xmlns:a16="http://schemas.microsoft.com/office/drawing/2014/main" id="{81382CC7-6429-25E1-C5A0-87AD8E894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4067">
            <a:off x="5757937" y="2578704"/>
            <a:ext cx="2356575" cy="18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Gengar - Wikipedia">
            <a:extLst>
              <a:ext uri="{FF2B5EF4-FFF2-40B4-BE49-F238E27FC236}">
                <a16:creationId xmlns:a16="http://schemas.microsoft.com/office/drawing/2014/main" id="{C3DAF074-AC03-302E-FBA6-3B5B899E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758" y="3692476"/>
            <a:ext cx="2903040" cy="298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74A1417-62E6-F9A8-80A7-43947901F3D9}"/>
              </a:ext>
            </a:extLst>
          </p:cNvPr>
          <p:cNvSpPr txBox="1"/>
          <p:nvPr/>
        </p:nvSpPr>
        <p:spPr>
          <a:xfrm>
            <a:off x="832038" y="283595"/>
            <a:ext cx="8198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Conclusion: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</a:rPr>
              <a:t>Invest in </a:t>
            </a:r>
            <a:r>
              <a:rPr lang="en-US" sz="2200" dirty="0" err="1">
                <a:solidFill>
                  <a:schemeClr val="bg1"/>
                </a:solidFill>
              </a:rPr>
              <a:t>Gengar</a:t>
            </a:r>
            <a:r>
              <a:rPr lang="en-US" sz="2200" dirty="0">
                <a:solidFill>
                  <a:schemeClr val="bg1"/>
                </a:solidFill>
              </a:rPr>
              <a:t> but also, start with your intuition</a:t>
            </a:r>
          </a:p>
        </p:txBody>
      </p:sp>
    </p:spTree>
    <p:extLst>
      <p:ext uri="{BB962C8B-B14F-4D97-AF65-F5344CB8AC3E}">
        <p14:creationId xmlns:p14="http://schemas.microsoft.com/office/powerpoint/2010/main" val="398916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5A5C70-B0C5-C12B-7178-7C09C97A3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8538309-57D1-A49F-4DFD-3FB11F6A52BE}"/>
              </a:ext>
            </a:extLst>
          </p:cNvPr>
          <p:cNvGrpSpPr/>
          <p:nvPr/>
        </p:nvGrpSpPr>
        <p:grpSpPr>
          <a:xfrm>
            <a:off x="2265536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E8DECFA-0D82-7A7C-2151-7AF308010245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AF4B87-625F-72EA-FE27-F2C19F5DDC6F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AD590E-4131-315F-CA09-E53BE47906D0}"/>
              </a:ext>
            </a:extLst>
          </p:cNvPr>
          <p:cNvGrpSpPr/>
          <p:nvPr/>
        </p:nvGrpSpPr>
        <p:grpSpPr>
          <a:xfrm>
            <a:off x="149351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EBC6B76-5E0B-0124-0B4E-B0DBC5A9300D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444F67-2955-37D5-A908-B1B4F38E0FA5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C446B4-6885-9D30-3CF8-745E18D37B4F}"/>
              </a:ext>
            </a:extLst>
          </p:cNvPr>
          <p:cNvGrpSpPr/>
          <p:nvPr/>
        </p:nvGrpSpPr>
        <p:grpSpPr>
          <a:xfrm>
            <a:off x="722185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3837D8-12DC-62CE-3ABE-A89A47A70CA9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1F0648-5B21-1A92-5F04-1848B02B718E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8DA500-CF58-5735-C0D7-C79AF3343E4A}"/>
              </a:ext>
            </a:extLst>
          </p:cNvPr>
          <p:cNvGrpSpPr/>
          <p:nvPr/>
        </p:nvGrpSpPr>
        <p:grpSpPr>
          <a:xfrm>
            <a:off x="-11741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75238A-956A-5856-E386-FD3085CC3720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6811BE-3988-9D48-95B3-719B679058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32BB0D-BEC9-DDA9-01AC-F99A73EC5B4B}"/>
              </a:ext>
            </a:extLst>
          </p:cNvPr>
          <p:cNvGrpSpPr/>
          <p:nvPr/>
        </p:nvGrpSpPr>
        <p:grpSpPr>
          <a:xfrm>
            <a:off x="-868791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A57FC9C-B763-E2F2-8832-D443C316868B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32E7B2-7C9D-9D82-BB20-C997FBC719E6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358F36-B4D2-D0A7-39D2-5253336079EA}"/>
              </a:ext>
            </a:extLst>
          </p:cNvPr>
          <p:cNvGrpSpPr/>
          <p:nvPr/>
        </p:nvGrpSpPr>
        <p:grpSpPr>
          <a:xfrm>
            <a:off x="-1583667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F9B7415-0469-7BCF-F6FB-6B0F56683081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42BD1A-AF1E-93A9-5DE5-D7878F915C84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172641-658E-A31C-1C40-D69818DF4D37}"/>
              </a:ext>
            </a:extLst>
          </p:cNvPr>
          <p:cNvGrpSpPr/>
          <p:nvPr/>
        </p:nvGrpSpPr>
        <p:grpSpPr>
          <a:xfrm>
            <a:off x="-2264887" y="-3402767"/>
            <a:ext cx="12191351" cy="13436600"/>
            <a:chOff x="236239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DC02815-4C6B-2115-AEDF-D51103D2817A}"/>
                </a:ext>
              </a:extLst>
            </p:cNvPr>
            <p:cNvSpPr/>
            <p:nvPr/>
          </p:nvSpPr>
          <p:spPr>
            <a:xfrm>
              <a:off x="236239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8224B7-A89A-48F2-1DE1-46DBA9EDECBB}"/>
                </a:ext>
              </a:extLst>
            </p:cNvPr>
            <p:cNvSpPr txBox="1"/>
            <p:nvPr/>
          </p:nvSpPr>
          <p:spPr>
            <a:xfrm rot="16200000">
              <a:off x="10695571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err="1">
                  <a:solidFill>
                    <a:schemeClr val="bg1"/>
                  </a:solidFill>
                </a:rPr>
                <a:t>Streamlit</a:t>
              </a:r>
              <a:endParaRPr lang="en-US" sz="2500" b="1">
                <a:solidFill>
                  <a:schemeClr val="bg1"/>
                </a:solidFill>
              </a:endParaRPr>
            </a:p>
          </p:txBody>
        </p:sp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5854782A-249D-F006-6D19-80291541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itle 25">
            <a:extLst>
              <a:ext uri="{FF2B5EF4-FFF2-40B4-BE49-F238E27FC236}">
                <a16:creationId xmlns:a16="http://schemas.microsoft.com/office/drawing/2014/main" id="{B7C5C113-644B-DD97-16F4-96D49C3F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209" y="787072"/>
            <a:ext cx="6005054" cy="1325563"/>
          </a:xfrm>
        </p:spPr>
        <p:txBody>
          <a:bodyPr/>
          <a:lstStyle/>
          <a:p>
            <a:pPr algn="ctr"/>
            <a:r>
              <a:rPr lang="en-US" i="1" u="sng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Pokemon</a:t>
            </a:r>
            <a:r>
              <a:rPr lang="en-US" i="1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3 </a:t>
            </a:r>
            <a:r>
              <a:rPr lang="en-US" i="1" u="sng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Streamlit</a:t>
            </a:r>
            <a:endParaRPr lang="en-US" i="1" u="sng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281254C-0B2E-4F91-1759-CF4D6FB1F918}"/>
              </a:ext>
            </a:extLst>
          </p:cNvPr>
          <p:cNvSpPr/>
          <p:nvPr/>
        </p:nvSpPr>
        <p:spPr>
          <a:xfrm>
            <a:off x="-12214608" y="-3253378"/>
            <a:ext cx="12191351" cy="13436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Black" panose="0200050304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A37C3-DEE1-953D-42E9-CA92F5AB3135}"/>
              </a:ext>
            </a:extLst>
          </p:cNvPr>
          <p:cNvSpPr txBox="1"/>
          <p:nvPr/>
        </p:nvSpPr>
        <p:spPr>
          <a:xfrm rot="16200000">
            <a:off x="-1392231" y="3061295"/>
            <a:ext cx="175785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/>
              <a:t>Questions</a:t>
            </a:r>
          </a:p>
        </p:txBody>
      </p:sp>
      <p:pic>
        <p:nvPicPr>
          <p:cNvPr id="29" name="Picture 28" descr="A cartoon of a hook&#10;&#10;Description automatically generated">
            <a:extLst>
              <a:ext uri="{FF2B5EF4-FFF2-40B4-BE49-F238E27FC236}">
                <a16:creationId xmlns:a16="http://schemas.microsoft.com/office/drawing/2014/main" id="{9DB6D687-8A3C-6CF9-3CFD-91FB11993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5203173" y="803497"/>
            <a:ext cx="2661425" cy="53228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6DEB1F-FCDE-0514-A4D3-3DDA066A5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641" y="1966205"/>
            <a:ext cx="7164485" cy="387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767433-F938-4244-FCE0-582EDA64B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29A565A-3EF9-79F5-74BB-738A792A8899}"/>
              </a:ext>
            </a:extLst>
          </p:cNvPr>
          <p:cNvGrpSpPr/>
          <p:nvPr/>
        </p:nvGrpSpPr>
        <p:grpSpPr>
          <a:xfrm>
            <a:off x="2265536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42C15D3-8305-114D-660A-B2342B2EAD32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6F0BA2-E224-56AE-967B-CD3F7A5F5EDB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0D1231-DAC5-C6CA-EC6F-DC90263CF43C}"/>
              </a:ext>
            </a:extLst>
          </p:cNvPr>
          <p:cNvGrpSpPr/>
          <p:nvPr/>
        </p:nvGrpSpPr>
        <p:grpSpPr>
          <a:xfrm>
            <a:off x="149351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DEBB81-B69E-693C-612B-015692C16789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F96C43-FD9E-2DA6-B411-A79D7A0C9A15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724A97-E411-F0A8-C7BD-0FBD6AEF6DA8}"/>
              </a:ext>
            </a:extLst>
          </p:cNvPr>
          <p:cNvGrpSpPr/>
          <p:nvPr/>
        </p:nvGrpSpPr>
        <p:grpSpPr>
          <a:xfrm>
            <a:off x="722185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E9C1C2B-A5F4-4302-1DB9-D1DDC112BADA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D54226-2D2A-8850-8FC4-3A283DBA8AFD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970F7D-5727-FD9B-2ADB-8E685971D3B0}"/>
              </a:ext>
            </a:extLst>
          </p:cNvPr>
          <p:cNvGrpSpPr/>
          <p:nvPr/>
        </p:nvGrpSpPr>
        <p:grpSpPr>
          <a:xfrm>
            <a:off x="-11741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DFC6ACF-E24F-35A2-7D17-60740F881C5D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F602AA-0F85-5096-6E26-B070349BF98F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AC5CF6-342A-61BA-6C8A-B00D42140CD8}"/>
              </a:ext>
            </a:extLst>
          </p:cNvPr>
          <p:cNvGrpSpPr/>
          <p:nvPr/>
        </p:nvGrpSpPr>
        <p:grpSpPr>
          <a:xfrm>
            <a:off x="-868791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080E5C-2CBE-61A4-9CDB-55B5D5CC61F8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21F059-8311-720D-645B-0DD62BAA23E2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54E0D94-9C5A-62DD-D856-B32725E186F7}"/>
              </a:ext>
            </a:extLst>
          </p:cNvPr>
          <p:cNvGrpSpPr/>
          <p:nvPr/>
        </p:nvGrpSpPr>
        <p:grpSpPr>
          <a:xfrm>
            <a:off x="-1583667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6E3CEA-E25A-AF55-1767-A6F9BFA4C96A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931FF7-DC52-B291-C968-BCAE9ECF9631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11DF21-4728-A61D-D292-AA747A4517A8}"/>
              </a:ext>
            </a:extLst>
          </p:cNvPr>
          <p:cNvGrpSpPr/>
          <p:nvPr/>
        </p:nvGrpSpPr>
        <p:grpSpPr>
          <a:xfrm>
            <a:off x="-2264887" y="-3402767"/>
            <a:ext cx="12191351" cy="13436600"/>
            <a:chOff x="236239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CD7BB87-CA10-5152-2EBD-F04914AE4E1B}"/>
                </a:ext>
              </a:extLst>
            </p:cNvPr>
            <p:cNvSpPr/>
            <p:nvPr/>
          </p:nvSpPr>
          <p:spPr>
            <a:xfrm>
              <a:off x="236239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3E99B0-EC42-7D20-0AAE-2498575540C0}"/>
                </a:ext>
              </a:extLst>
            </p:cNvPr>
            <p:cNvSpPr txBox="1"/>
            <p:nvPr/>
          </p:nvSpPr>
          <p:spPr>
            <a:xfrm rot="16200000">
              <a:off x="10695571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err="1">
                  <a:solidFill>
                    <a:schemeClr val="bg1"/>
                  </a:solidFill>
                </a:rPr>
                <a:t>Streamlit</a:t>
              </a:r>
              <a:endParaRPr lang="en-US" sz="2500" b="1">
                <a:solidFill>
                  <a:schemeClr val="bg1"/>
                </a:solidFill>
              </a:endParaRPr>
            </a:p>
          </p:txBody>
        </p:sp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4FAABF90-BD05-7700-CA18-EC59C214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F428427-D08F-A523-3C39-F16734673BC2}"/>
              </a:ext>
            </a:extLst>
          </p:cNvPr>
          <p:cNvSpPr/>
          <p:nvPr/>
        </p:nvSpPr>
        <p:spPr>
          <a:xfrm>
            <a:off x="-12214608" y="-3253378"/>
            <a:ext cx="12191351" cy="13436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Black" panose="0200050304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AEFE01-4404-2477-BE32-477766D17C70}"/>
              </a:ext>
            </a:extLst>
          </p:cNvPr>
          <p:cNvSpPr txBox="1"/>
          <p:nvPr/>
        </p:nvSpPr>
        <p:spPr>
          <a:xfrm rot="16200000">
            <a:off x="-1392231" y="3061295"/>
            <a:ext cx="175785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/>
              <a:t>Questions</a:t>
            </a:r>
          </a:p>
        </p:txBody>
      </p:sp>
      <p:pic>
        <p:nvPicPr>
          <p:cNvPr id="29" name="Picture 28" descr="A cartoon of a hook&#10;&#10;Description automatically generated">
            <a:extLst>
              <a:ext uri="{FF2B5EF4-FFF2-40B4-BE49-F238E27FC236}">
                <a16:creationId xmlns:a16="http://schemas.microsoft.com/office/drawing/2014/main" id="{91C1F904-3E14-6E27-ECF3-D18E765A7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5203173" y="803497"/>
            <a:ext cx="2661425" cy="532284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B4037FA-41FC-9AA0-A2B1-DB3999FB3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40" y="381523"/>
            <a:ext cx="8899172" cy="290902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BAF9FE-B774-5DD5-7786-776D005D7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835" y="3663198"/>
            <a:ext cx="7233170" cy="246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0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DDDDA4-B572-8651-7593-59051D83B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C511471-2D46-55DD-E714-88207DEAFD79}"/>
              </a:ext>
            </a:extLst>
          </p:cNvPr>
          <p:cNvGrpSpPr/>
          <p:nvPr/>
        </p:nvGrpSpPr>
        <p:grpSpPr>
          <a:xfrm>
            <a:off x="2265536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490630D-FEFF-6611-C062-87EA10347523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D9FBC7-1E63-92CC-44C5-937BED95A1D0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00E229-DA66-C444-2B63-481759C33AA5}"/>
              </a:ext>
            </a:extLst>
          </p:cNvPr>
          <p:cNvGrpSpPr/>
          <p:nvPr/>
        </p:nvGrpSpPr>
        <p:grpSpPr>
          <a:xfrm>
            <a:off x="149351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CCF6DB6-85A1-9F58-4748-78FE8FC51E5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83D285-1E14-3E4A-74B4-A60581ACF9B0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09FEB3B-C234-963F-287C-E8BC76FBFF73}"/>
              </a:ext>
            </a:extLst>
          </p:cNvPr>
          <p:cNvGrpSpPr/>
          <p:nvPr/>
        </p:nvGrpSpPr>
        <p:grpSpPr>
          <a:xfrm>
            <a:off x="722185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4A2513A-AC4D-0F8A-6E6F-2B1B1B43AF4B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662178-8CD6-A3FB-7302-E414463186E1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C65B55-B985-3D6F-A203-A7DBEEC0EF45}"/>
              </a:ext>
            </a:extLst>
          </p:cNvPr>
          <p:cNvGrpSpPr/>
          <p:nvPr/>
        </p:nvGrpSpPr>
        <p:grpSpPr>
          <a:xfrm>
            <a:off x="-11741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0239AF3-F796-B2AB-D0AD-4768A9046FBD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D78ACC-6F31-A426-D562-85C5D65C3100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CFA2DC-19AE-7FDC-5426-059C874996F8}"/>
              </a:ext>
            </a:extLst>
          </p:cNvPr>
          <p:cNvGrpSpPr/>
          <p:nvPr/>
        </p:nvGrpSpPr>
        <p:grpSpPr>
          <a:xfrm>
            <a:off x="-868791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71FE140-34DC-6D42-405D-41BEDB827DF7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EF3B34-ACF1-F1CF-BB26-46669B30342C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0603C5-8003-AB41-7A49-FF464E248D89}"/>
              </a:ext>
            </a:extLst>
          </p:cNvPr>
          <p:cNvGrpSpPr/>
          <p:nvPr/>
        </p:nvGrpSpPr>
        <p:grpSpPr>
          <a:xfrm>
            <a:off x="-1583667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5C7D47A-78D7-F2EC-72F8-955E3D59D938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605192-745C-BE9F-4921-BFF733F4A5CC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C4C3071-07F8-2794-55C1-01254A967A6A}"/>
              </a:ext>
            </a:extLst>
          </p:cNvPr>
          <p:cNvGrpSpPr/>
          <p:nvPr/>
        </p:nvGrpSpPr>
        <p:grpSpPr>
          <a:xfrm>
            <a:off x="-2264887" y="-3402767"/>
            <a:ext cx="12191351" cy="13436600"/>
            <a:chOff x="236239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02BFBE-967D-3401-22D4-B6E749F536A7}"/>
                </a:ext>
              </a:extLst>
            </p:cNvPr>
            <p:cNvSpPr/>
            <p:nvPr/>
          </p:nvSpPr>
          <p:spPr>
            <a:xfrm>
              <a:off x="236239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A9363B-09D1-FB26-C4A6-7D9E45BB5987}"/>
                </a:ext>
              </a:extLst>
            </p:cNvPr>
            <p:cNvSpPr txBox="1"/>
            <p:nvPr/>
          </p:nvSpPr>
          <p:spPr>
            <a:xfrm rot="16200000">
              <a:off x="10695571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err="1">
                  <a:solidFill>
                    <a:schemeClr val="bg1"/>
                  </a:solidFill>
                </a:rPr>
                <a:t>Streamlit</a:t>
              </a:r>
              <a:endParaRPr lang="en-US" sz="2500" b="1">
                <a:solidFill>
                  <a:schemeClr val="bg1"/>
                </a:solidFill>
              </a:endParaRPr>
            </a:p>
          </p:txBody>
        </p:sp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2B09160-879E-6670-2C5A-04061E20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3328DC6-C14B-63A9-99B1-9AECC46A7527}"/>
              </a:ext>
            </a:extLst>
          </p:cNvPr>
          <p:cNvSpPr/>
          <p:nvPr/>
        </p:nvSpPr>
        <p:spPr>
          <a:xfrm>
            <a:off x="-12214608" y="-3253378"/>
            <a:ext cx="12191351" cy="13436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Black" panose="0200050304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F2B9F3-F58B-DCFD-B5F0-343BE606BF2F}"/>
              </a:ext>
            </a:extLst>
          </p:cNvPr>
          <p:cNvSpPr txBox="1"/>
          <p:nvPr/>
        </p:nvSpPr>
        <p:spPr>
          <a:xfrm rot="16200000">
            <a:off x="-1392231" y="3061295"/>
            <a:ext cx="175785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/>
              <a:t>Questions</a:t>
            </a:r>
          </a:p>
        </p:txBody>
      </p:sp>
      <p:pic>
        <p:nvPicPr>
          <p:cNvPr id="29" name="Picture 28" descr="A cartoon of a hook&#10;&#10;Description automatically generated">
            <a:extLst>
              <a:ext uri="{FF2B5EF4-FFF2-40B4-BE49-F238E27FC236}">
                <a16:creationId xmlns:a16="http://schemas.microsoft.com/office/drawing/2014/main" id="{0565C7B3-7673-D0F2-4301-1625FC27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5203173" y="803497"/>
            <a:ext cx="2661425" cy="5322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B834D-6674-55D9-DAAC-9F6D0C04A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38" y="339125"/>
            <a:ext cx="6653926" cy="22658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BDC51F-FA8D-18B8-8125-1893AB58F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958" y="2740895"/>
            <a:ext cx="6759249" cy="3748254"/>
          </a:xfrm>
          <a:prstGeom prst="rect">
            <a:avLst/>
          </a:prstGeom>
        </p:spPr>
      </p:pic>
      <p:pic>
        <p:nvPicPr>
          <p:cNvPr id="31" name="Picture 8">
            <a:extLst>
              <a:ext uri="{FF2B5EF4-FFF2-40B4-BE49-F238E27FC236}">
                <a16:creationId xmlns:a16="http://schemas.microsoft.com/office/drawing/2014/main" id="{F009E546-B170-C5C6-D0E9-CBE87ECEE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867" y="3168816"/>
            <a:ext cx="1828800" cy="1673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46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ED9590-7818-C329-DF87-8F38756DB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C150019-129C-68AF-8F1B-448E9C8505F3}"/>
              </a:ext>
            </a:extLst>
          </p:cNvPr>
          <p:cNvGrpSpPr/>
          <p:nvPr/>
        </p:nvGrpSpPr>
        <p:grpSpPr>
          <a:xfrm>
            <a:off x="2265536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74E0B7-D669-D90A-5873-A39BEB8F3AC5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92FCD2-CE14-BFC4-1BAA-94BB73336EB3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C2525D-9935-F0D0-287B-40496680EC98}"/>
              </a:ext>
            </a:extLst>
          </p:cNvPr>
          <p:cNvGrpSpPr/>
          <p:nvPr/>
        </p:nvGrpSpPr>
        <p:grpSpPr>
          <a:xfrm>
            <a:off x="149351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448DC87-6D55-2BA7-BBC7-4ACF440821F7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47DC82-E886-08DF-E7AE-A47E4F0ECC26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C00CF5-0C26-F6A9-6C3B-1FFCBA6553B4}"/>
              </a:ext>
            </a:extLst>
          </p:cNvPr>
          <p:cNvGrpSpPr/>
          <p:nvPr/>
        </p:nvGrpSpPr>
        <p:grpSpPr>
          <a:xfrm>
            <a:off x="722185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5121526-21EC-5358-C30D-479AC2B3504B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F77850-23FD-F074-463C-12E592C2C53D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EC6AA6-38A0-CE49-514F-2F30330D38FA}"/>
              </a:ext>
            </a:extLst>
          </p:cNvPr>
          <p:cNvGrpSpPr/>
          <p:nvPr/>
        </p:nvGrpSpPr>
        <p:grpSpPr>
          <a:xfrm>
            <a:off x="-11741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46BB27-6A3F-70EA-BC7A-EEB7C135711E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50965F-EC83-217E-1CB6-DF3E666E45B1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36D591-D242-03C1-2307-4929DDFDE3FB}"/>
              </a:ext>
            </a:extLst>
          </p:cNvPr>
          <p:cNvGrpSpPr/>
          <p:nvPr/>
        </p:nvGrpSpPr>
        <p:grpSpPr>
          <a:xfrm>
            <a:off x="-868791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DC0167C-A01E-2747-E7C5-827ACFDC1677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225F23-F911-5719-F1E4-A2D9BC8FD990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74CA21-5AFD-B9E8-6D06-7BEE5E42C76E}"/>
              </a:ext>
            </a:extLst>
          </p:cNvPr>
          <p:cNvGrpSpPr/>
          <p:nvPr/>
        </p:nvGrpSpPr>
        <p:grpSpPr>
          <a:xfrm>
            <a:off x="-1583667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9834572-2A17-6A67-7DF9-9585068B849A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C21C75-B078-ADAD-2FDA-C6089FB5DDD4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7E31E3D-7530-9101-9466-6B3B83FEFB42}"/>
              </a:ext>
            </a:extLst>
          </p:cNvPr>
          <p:cNvGrpSpPr/>
          <p:nvPr/>
        </p:nvGrpSpPr>
        <p:grpSpPr>
          <a:xfrm>
            <a:off x="-2264887" y="-3402767"/>
            <a:ext cx="12191351" cy="13436600"/>
            <a:chOff x="236239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7873422-BAA2-0C9E-F3D2-99D52BBD5E68}"/>
                </a:ext>
              </a:extLst>
            </p:cNvPr>
            <p:cNvSpPr/>
            <p:nvPr/>
          </p:nvSpPr>
          <p:spPr>
            <a:xfrm>
              <a:off x="236239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5EA646-09B1-E191-9EB5-892BC303D1BF}"/>
                </a:ext>
              </a:extLst>
            </p:cNvPr>
            <p:cNvSpPr txBox="1"/>
            <p:nvPr/>
          </p:nvSpPr>
          <p:spPr>
            <a:xfrm rot="16200000">
              <a:off x="10695571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err="1">
                  <a:solidFill>
                    <a:schemeClr val="bg1"/>
                  </a:solidFill>
                </a:rPr>
                <a:t>Streamlit</a:t>
              </a:r>
              <a:endParaRPr lang="en-US" sz="2500" b="1">
                <a:solidFill>
                  <a:schemeClr val="bg1"/>
                </a:solidFill>
              </a:endParaRPr>
            </a:p>
          </p:txBody>
        </p:sp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82375AA-6D29-E9DA-DA44-5BF4F7A4B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35D229F-B7A6-E75C-254B-F21B18946A3C}"/>
              </a:ext>
            </a:extLst>
          </p:cNvPr>
          <p:cNvSpPr/>
          <p:nvPr/>
        </p:nvSpPr>
        <p:spPr>
          <a:xfrm>
            <a:off x="-12214608" y="-3253378"/>
            <a:ext cx="12191351" cy="13436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Black" panose="0200050304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8CB427-ED28-891F-5BDE-07220D999835}"/>
              </a:ext>
            </a:extLst>
          </p:cNvPr>
          <p:cNvSpPr txBox="1"/>
          <p:nvPr/>
        </p:nvSpPr>
        <p:spPr>
          <a:xfrm rot="16200000">
            <a:off x="-1392231" y="3061295"/>
            <a:ext cx="175785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/>
              <a:t>Questions</a:t>
            </a:r>
          </a:p>
        </p:txBody>
      </p:sp>
      <p:pic>
        <p:nvPicPr>
          <p:cNvPr id="29" name="Picture 28" descr="A cartoon of a hook&#10;&#10;Description automatically generated">
            <a:extLst>
              <a:ext uri="{FF2B5EF4-FFF2-40B4-BE49-F238E27FC236}">
                <a16:creationId xmlns:a16="http://schemas.microsoft.com/office/drawing/2014/main" id="{8F00B3FF-4966-AE23-DD24-87323C99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5203173" y="803497"/>
            <a:ext cx="2661425" cy="53228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DBBACA-1DCE-D391-372B-F0677D331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582" y="1226649"/>
            <a:ext cx="7695788" cy="4195152"/>
          </a:xfrm>
          <a:prstGeom prst="rect">
            <a:avLst/>
          </a:prstGeom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27AB68AB-267E-F17B-2E34-98B2C879F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536" y="3261709"/>
            <a:ext cx="1142762" cy="10456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144A4310-6EAD-8835-A5D3-4D5FA4C26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85" y="2824306"/>
            <a:ext cx="1220801" cy="10456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80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7689A6-1636-7757-7B60-AE1A03073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7FC0E52-325D-1B31-0025-407AAFADF8FD}"/>
              </a:ext>
            </a:extLst>
          </p:cNvPr>
          <p:cNvGrpSpPr/>
          <p:nvPr/>
        </p:nvGrpSpPr>
        <p:grpSpPr>
          <a:xfrm>
            <a:off x="2265536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4F72664-B819-2850-0041-457AE25B9BCD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2D2706-B810-E124-4840-D9D16DAAB464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044C19-AEC8-4E22-4F0C-FA3F183E2B7C}"/>
              </a:ext>
            </a:extLst>
          </p:cNvPr>
          <p:cNvGrpSpPr/>
          <p:nvPr/>
        </p:nvGrpSpPr>
        <p:grpSpPr>
          <a:xfrm>
            <a:off x="149351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1A22FEB-1ACD-58E1-43EE-D43683B7E796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228759-439E-EBDE-7B0E-19769544CF6E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2787FF-31AB-FADF-49F5-A489437E5E4A}"/>
              </a:ext>
            </a:extLst>
          </p:cNvPr>
          <p:cNvGrpSpPr/>
          <p:nvPr/>
        </p:nvGrpSpPr>
        <p:grpSpPr>
          <a:xfrm>
            <a:off x="722185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D76C783-C3AF-6065-BADC-EF3608B1EBB8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0032E2-861A-CCD8-D8AD-D9DCC34D4E7F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16EAC1-EFF2-B33C-F906-A443C8AC5795}"/>
              </a:ext>
            </a:extLst>
          </p:cNvPr>
          <p:cNvGrpSpPr/>
          <p:nvPr/>
        </p:nvGrpSpPr>
        <p:grpSpPr>
          <a:xfrm>
            <a:off x="-11741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4CD1E2C-628B-3418-4151-2430EB6D858D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24048B-FFF5-B92B-3C15-716A79CB282B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5BD36B-4EFF-DF01-E215-9BF3DAB5F6D7}"/>
              </a:ext>
            </a:extLst>
          </p:cNvPr>
          <p:cNvGrpSpPr/>
          <p:nvPr/>
        </p:nvGrpSpPr>
        <p:grpSpPr>
          <a:xfrm>
            <a:off x="-868791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DB626CF-7850-107C-9379-E8A7941F7C1C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DC2EFA-14C9-CDD6-02FA-F3F20371107D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ADC424-1200-2BDF-AC7E-63D8352DA749}"/>
              </a:ext>
            </a:extLst>
          </p:cNvPr>
          <p:cNvGrpSpPr/>
          <p:nvPr/>
        </p:nvGrpSpPr>
        <p:grpSpPr>
          <a:xfrm>
            <a:off x="-1583667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80076C3-994F-D1E3-A77E-66DE0B952C20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594353-68AD-0BB6-D53D-001BEC60B4DE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C0C42CC-CC08-2C9A-DD34-EFD5005C3C3D}"/>
              </a:ext>
            </a:extLst>
          </p:cNvPr>
          <p:cNvGrpSpPr/>
          <p:nvPr/>
        </p:nvGrpSpPr>
        <p:grpSpPr>
          <a:xfrm>
            <a:off x="-2264887" y="-3402767"/>
            <a:ext cx="12191351" cy="13436600"/>
            <a:chOff x="236239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BF74EA0-F362-A85C-43CD-A5372E2855C7}"/>
                </a:ext>
              </a:extLst>
            </p:cNvPr>
            <p:cNvSpPr/>
            <p:nvPr/>
          </p:nvSpPr>
          <p:spPr>
            <a:xfrm>
              <a:off x="236239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F73F41-4A94-0A26-A4C7-73BCB55230D6}"/>
                </a:ext>
              </a:extLst>
            </p:cNvPr>
            <p:cNvSpPr txBox="1"/>
            <p:nvPr/>
          </p:nvSpPr>
          <p:spPr>
            <a:xfrm rot="16200000">
              <a:off x="10695571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err="1">
                  <a:solidFill>
                    <a:schemeClr val="bg1"/>
                  </a:solidFill>
                </a:rPr>
                <a:t>Streamlit</a:t>
              </a:r>
              <a:endParaRPr lang="en-US" sz="2500" b="1">
                <a:solidFill>
                  <a:schemeClr val="bg1"/>
                </a:solidFill>
              </a:endParaRPr>
            </a:p>
          </p:txBody>
        </p:sp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754202C-5F55-B7EC-C4C4-F184B70D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80D861-E6E4-42CD-ACF1-E2058D73710A}"/>
              </a:ext>
            </a:extLst>
          </p:cNvPr>
          <p:cNvSpPr/>
          <p:nvPr/>
        </p:nvSpPr>
        <p:spPr>
          <a:xfrm>
            <a:off x="-12214608" y="-3253378"/>
            <a:ext cx="12191351" cy="13436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Black" panose="0200050304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DC5D4F-CED2-A560-EB3F-08721E95B6FB}"/>
              </a:ext>
            </a:extLst>
          </p:cNvPr>
          <p:cNvSpPr txBox="1"/>
          <p:nvPr/>
        </p:nvSpPr>
        <p:spPr>
          <a:xfrm rot="16200000">
            <a:off x="-1392231" y="3061295"/>
            <a:ext cx="175785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/>
              <a:t>Questions</a:t>
            </a:r>
          </a:p>
        </p:txBody>
      </p:sp>
      <p:pic>
        <p:nvPicPr>
          <p:cNvPr id="29" name="Picture 28" descr="A cartoon of a hook&#10;&#10;Description automatically generated">
            <a:extLst>
              <a:ext uri="{FF2B5EF4-FFF2-40B4-BE49-F238E27FC236}">
                <a16:creationId xmlns:a16="http://schemas.microsoft.com/office/drawing/2014/main" id="{61DC6927-CFCF-600A-2B61-14B50EB4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5203173" y="803497"/>
            <a:ext cx="2661425" cy="5322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B008ED-268D-A8AC-3CC5-AB0DA0AFC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741" y="19093"/>
            <a:ext cx="4457262" cy="33765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32D582-8CDF-582F-D326-C9B6CD908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22" y="19093"/>
            <a:ext cx="4228776" cy="337658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4E40DB1-9436-FECD-7010-CDE7B26E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389" y="3509149"/>
            <a:ext cx="4398585" cy="32615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C7E28EF-F191-95C2-C93C-E9FFCA410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1879" y="3509149"/>
            <a:ext cx="4439238" cy="326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93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2786D0-D27E-B3E8-25D5-742CE7D08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61C9CB3-9F6B-4AA5-AD54-710C532B3E8D}"/>
              </a:ext>
            </a:extLst>
          </p:cNvPr>
          <p:cNvGrpSpPr/>
          <p:nvPr/>
        </p:nvGrpSpPr>
        <p:grpSpPr>
          <a:xfrm>
            <a:off x="2265536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6164B66-547B-E1F0-7E8E-37A68571A86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4EBB65-B3A6-F32D-8068-EB3B271A727A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32907F-8D29-C085-FC9C-65252DD1AC8F}"/>
              </a:ext>
            </a:extLst>
          </p:cNvPr>
          <p:cNvGrpSpPr/>
          <p:nvPr/>
        </p:nvGrpSpPr>
        <p:grpSpPr>
          <a:xfrm>
            <a:off x="149351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ED343C4-D798-B683-8973-2925EA2F3462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F359A5-125D-EFD6-78A5-3EF31637CBA0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29BBCF-566F-C5ED-1389-E07D90C55F90}"/>
              </a:ext>
            </a:extLst>
          </p:cNvPr>
          <p:cNvGrpSpPr/>
          <p:nvPr/>
        </p:nvGrpSpPr>
        <p:grpSpPr>
          <a:xfrm>
            <a:off x="722185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81427EC-F932-4FF2-F785-0E6885DAAF3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F63F83-D090-9B08-5BEF-B2691FAFFB50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DDFDEB-30D4-EAA3-0B18-860DDBE3633D}"/>
              </a:ext>
            </a:extLst>
          </p:cNvPr>
          <p:cNvGrpSpPr/>
          <p:nvPr/>
        </p:nvGrpSpPr>
        <p:grpSpPr>
          <a:xfrm>
            <a:off x="-11741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8C84EA3-26F5-FA4A-11B3-7881756CFA8B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F9F419-B6BA-D12E-C47E-D07F4D934863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8BF20A-3429-D428-51EF-7E80C488D70A}"/>
              </a:ext>
            </a:extLst>
          </p:cNvPr>
          <p:cNvGrpSpPr/>
          <p:nvPr/>
        </p:nvGrpSpPr>
        <p:grpSpPr>
          <a:xfrm>
            <a:off x="-868791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129CF68-2DCD-E9AD-50D8-039825B8130B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B61413-F8C5-D0A6-8A43-06A0F87561AD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6FCAD6-BF74-729B-5314-7EB811933418}"/>
              </a:ext>
            </a:extLst>
          </p:cNvPr>
          <p:cNvGrpSpPr/>
          <p:nvPr/>
        </p:nvGrpSpPr>
        <p:grpSpPr>
          <a:xfrm>
            <a:off x="-1583667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41690A3-EB09-C771-BFE4-901830CDEB8F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DE83FC-B358-9F63-3106-6630E7408CE1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61A66A-AE11-903F-8039-C0A5866273A1}"/>
              </a:ext>
            </a:extLst>
          </p:cNvPr>
          <p:cNvGrpSpPr/>
          <p:nvPr/>
        </p:nvGrpSpPr>
        <p:grpSpPr>
          <a:xfrm>
            <a:off x="-2264887" y="-3402767"/>
            <a:ext cx="12191351" cy="13436600"/>
            <a:chOff x="236239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A7AFE58-831E-2B29-F8B0-55C3DB9ADAE2}"/>
                </a:ext>
              </a:extLst>
            </p:cNvPr>
            <p:cNvSpPr/>
            <p:nvPr/>
          </p:nvSpPr>
          <p:spPr>
            <a:xfrm>
              <a:off x="236239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600163-C7F0-F02C-0F8F-600E5A1BF584}"/>
                </a:ext>
              </a:extLst>
            </p:cNvPr>
            <p:cNvSpPr txBox="1"/>
            <p:nvPr/>
          </p:nvSpPr>
          <p:spPr>
            <a:xfrm rot="16200000">
              <a:off x="10695571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Further Research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C5FEA65-548E-5437-2229-0FC988CE709E}"/>
              </a:ext>
            </a:extLst>
          </p:cNvPr>
          <p:cNvSpPr txBox="1"/>
          <p:nvPr/>
        </p:nvSpPr>
        <p:spPr>
          <a:xfrm>
            <a:off x="1378267" y="2197894"/>
            <a:ext cx="7265959" cy="24622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What might be on the Next Episode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Add move limits (PP)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Allow item usage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Allow for move selection input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Compare available moves for each Pokémon 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Do moves affect outcome more than stats?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Train an AI for each Pokémon to handle the move inputs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D9357523-8917-2AAA-6E4A-BDBA3E9B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EDD009-F2F1-9B81-6695-2C364F9DABC7}"/>
              </a:ext>
            </a:extLst>
          </p:cNvPr>
          <p:cNvSpPr/>
          <p:nvPr/>
        </p:nvSpPr>
        <p:spPr>
          <a:xfrm>
            <a:off x="-11486473" y="-3253378"/>
            <a:ext cx="12191351" cy="13436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Black" panose="0200050304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6CBE9C-65F3-EA7C-2A5B-EAEF6788B8DD}"/>
              </a:ext>
            </a:extLst>
          </p:cNvPr>
          <p:cNvSpPr txBox="1"/>
          <p:nvPr/>
        </p:nvSpPr>
        <p:spPr>
          <a:xfrm rot="16200000">
            <a:off x="-664096" y="3061295"/>
            <a:ext cx="175785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/>
              <a:t>Questions</a:t>
            </a:r>
          </a:p>
        </p:txBody>
      </p:sp>
      <p:pic>
        <p:nvPicPr>
          <p:cNvPr id="30" name="Picture 29" descr="A cartoon of a hook&#10;&#10;Description automatically generated">
            <a:extLst>
              <a:ext uri="{FF2B5EF4-FFF2-40B4-BE49-F238E27FC236}">
                <a16:creationId xmlns:a16="http://schemas.microsoft.com/office/drawing/2014/main" id="{67FE4F41-C6F7-2B64-4CA2-8FB46045F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475038" y="803497"/>
            <a:ext cx="2661425" cy="532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81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2265536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149351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722185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1741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868791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583667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079544-5B9F-6D82-0736-2B5D1673C053}"/>
              </a:ext>
            </a:extLst>
          </p:cNvPr>
          <p:cNvGrpSpPr/>
          <p:nvPr/>
        </p:nvGrpSpPr>
        <p:grpSpPr>
          <a:xfrm>
            <a:off x="-2228670" y="-3405778"/>
            <a:ext cx="12191351" cy="13436600"/>
            <a:chOff x="236239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FA4904-055A-F8FF-BD0B-8FF996CBD757}"/>
                </a:ext>
              </a:extLst>
            </p:cNvPr>
            <p:cNvSpPr/>
            <p:nvPr/>
          </p:nvSpPr>
          <p:spPr>
            <a:xfrm>
              <a:off x="236239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48328E-B4A0-E74C-9A4F-FA0BA2FBFBE6}"/>
                </a:ext>
              </a:extLst>
            </p:cNvPr>
            <p:cNvSpPr txBox="1"/>
            <p:nvPr/>
          </p:nvSpPr>
          <p:spPr>
            <a:xfrm rot="16200000">
              <a:off x="10695571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err="1">
                  <a:solidFill>
                    <a:schemeClr val="bg1"/>
                  </a:solidFill>
                </a:rPr>
                <a:t>Streamlit</a:t>
              </a:r>
              <a:endParaRPr lang="en-US" sz="2500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EA00B44B-0A98-1F55-B352-924DE22B3B77}"/>
              </a:ext>
            </a:extLst>
          </p:cNvPr>
          <p:cNvSpPr/>
          <p:nvPr/>
        </p:nvSpPr>
        <p:spPr>
          <a:xfrm>
            <a:off x="-3016568" y="-3253378"/>
            <a:ext cx="12191351" cy="13436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Black" panose="0200050304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C81C6-1701-638B-449A-DE472927BA9F}"/>
              </a:ext>
            </a:extLst>
          </p:cNvPr>
          <p:cNvSpPr txBox="1"/>
          <p:nvPr/>
        </p:nvSpPr>
        <p:spPr>
          <a:xfrm rot="16200000">
            <a:off x="7805809" y="3061295"/>
            <a:ext cx="175785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/>
              <a:t>Questions</a:t>
            </a:r>
          </a:p>
        </p:txBody>
      </p:sp>
      <p:pic>
        <p:nvPicPr>
          <p:cNvPr id="22" name="Picture 21" descr="A cartoon of a hook&#10;&#10;Description automatically generated">
            <a:extLst>
              <a:ext uri="{FF2B5EF4-FFF2-40B4-BE49-F238E27FC236}">
                <a16:creationId xmlns:a16="http://schemas.microsoft.com/office/drawing/2014/main" id="{6A865A04-3C06-C8C1-1218-E625CC809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94867" y="803497"/>
            <a:ext cx="2661425" cy="5322849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E984AA39-7075-6862-E80B-23BC2BAA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62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E57457-642E-40B2-F400-686EF979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889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-12279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Recap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879483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957568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038580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12809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20910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2975692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7F2F8331-35DF-43EE-EDBF-E9DDE6A8B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245" y="4186205"/>
            <a:ext cx="2135101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5792334-F93E-CEBC-A82D-232F6A1E9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024" y="401944"/>
            <a:ext cx="1828800" cy="1673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0B4A55A-3F15-4419-1DEC-E5C779A3E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122" y="2201241"/>
            <a:ext cx="2572259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8" name="Picture 14" descr="Found a cool picture of Lance and his team : pokemon">
            <a:extLst>
              <a:ext uri="{FF2B5EF4-FFF2-40B4-BE49-F238E27FC236}">
                <a16:creationId xmlns:a16="http://schemas.microsoft.com/office/drawing/2014/main" id="{8296686B-E153-B19D-7494-8F9FB2877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770" y="4196959"/>
            <a:ext cx="2219537" cy="1828800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14FA29-85C6-16DD-2475-15C2D3DD1BD1}"/>
              </a:ext>
            </a:extLst>
          </p:cNvPr>
          <p:cNvSpPr txBox="1"/>
          <p:nvPr/>
        </p:nvSpPr>
        <p:spPr>
          <a:xfrm>
            <a:off x="3484755" y="607067"/>
            <a:ext cx="487089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Elite Four Composition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Lorelei (Water/Ice type)</a:t>
            </a:r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Dewgong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Cloyster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Slowbro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Jynx,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Lapras</a:t>
            </a:r>
            <a:endParaRPr lang="en-US" sz="2200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Bruno (Rock/Fighting type)</a:t>
            </a:r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Onix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Hitmonlee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Hitmonchan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Onix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Machamp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Agatha (Poison/Ghost type)</a:t>
            </a:r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Gengar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Golbat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Haunter,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Arbok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Gengar</a:t>
            </a:r>
            <a:endParaRPr lang="en-US" sz="2200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Lance (Dragon type)</a:t>
            </a:r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Gyarados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Dragonair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b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</a:b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Dragonair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Aerodactyl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b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</a:b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Dragonite</a:t>
            </a:r>
            <a:endParaRPr lang="en-US" sz="2200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56758E6-CA8E-4F1B-84DA-CDAA612A4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904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9DA1-05D1-F73F-4796-44095D957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Appendix Slides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846557-EB1D-F8B2-6648-C5150582B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6165" y="1794193"/>
            <a:ext cx="8125959" cy="132416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ADA273-B9C1-F979-3CB3-BF7153947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65" y="3429000"/>
            <a:ext cx="6058746" cy="25721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49411F-A680-C7F1-8884-128400A4B082}"/>
              </a:ext>
            </a:extLst>
          </p:cNvPr>
          <p:cNvSpPr txBox="1"/>
          <p:nvPr/>
        </p:nvSpPr>
        <p:spPr>
          <a:xfrm>
            <a:off x="7491845" y="3626427"/>
            <a:ext cx="4291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For leveling up the Pokémon, we set DV and STATEXP t = 0. These are values dependent on the Pokémon and how many prior battles it has undergone.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29757-E593-BE7D-BBB2-C0B868C3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30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243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8D2617-D24F-23FE-C2D6-4A8146417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1EC0-E478-0018-433A-F4BF80DF4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Appendix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C6CA2-9B1E-C7EE-5B4F-D936F7E9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31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C07B59-1652-4150-1264-D68646889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Hard limits discovered in nearly every system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CSVs have a limit of 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1,048,576 rows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Hamming/</a:t>
            </a:r>
            <a:r>
              <a:rPr lang="en-US" dirty="0" err="1">
                <a:solidFill>
                  <a:schemeClr val="bg1"/>
                </a:solidFill>
              </a:rPr>
              <a:t>SLURM</a:t>
            </a:r>
            <a:r>
              <a:rPr lang="en-US" dirty="0">
                <a:solidFill>
                  <a:schemeClr val="bg1"/>
                </a:solidFill>
              </a:rPr>
              <a:t> can’t understand an array index larger than 99,999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4F70B6-3C5C-88AF-793E-263865AED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594" y="3187604"/>
            <a:ext cx="7486812" cy="316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527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23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E62A11-9997-272A-C75A-6310153C2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8375117-9283-7A99-6FA8-A6E2AF806750}"/>
              </a:ext>
            </a:extLst>
          </p:cNvPr>
          <p:cNvGrpSpPr/>
          <p:nvPr/>
        </p:nvGrpSpPr>
        <p:grpSpPr>
          <a:xfrm>
            <a:off x="-12279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F0CF616-CAFA-77AD-1249-B12859CFC649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7A19D3-08D6-F4AB-6301-3C3BE1D5AE59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Recap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3DBB39-C379-3570-713A-D6F022CBDC2E}"/>
              </a:ext>
            </a:extLst>
          </p:cNvPr>
          <p:cNvGrpSpPr/>
          <p:nvPr/>
        </p:nvGrpSpPr>
        <p:grpSpPr>
          <a:xfrm>
            <a:off x="-879483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A019AFF-A104-8E9F-8F53-14AAB885A303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192EC5-B702-16B1-2BAE-81208AAECDD6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2E37BA-6A2C-3993-18C3-17C35F4E1D42}"/>
              </a:ext>
            </a:extLst>
          </p:cNvPr>
          <p:cNvGrpSpPr/>
          <p:nvPr/>
        </p:nvGrpSpPr>
        <p:grpSpPr>
          <a:xfrm>
            <a:off x="-957568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DD3548-2B90-898A-9526-0F8A8762105B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4F0233-E9CD-73BA-0364-20B9E93DD2F0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192BE1-CDA2-868E-F9CC-EA3CCCCCCBE8}"/>
              </a:ext>
            </a:extLst>
          </p:cNvPr>
          <p:cNvGrpSpPr/>
          <p:nvPr/>
        </p:nvGrpSpPr>
        <p:grpSpPr>
          <a:xfrm>
            <a:off x="-1038580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5A245CC-4C7B-4710-44DD-F5BCB9C5389D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4D4DF8-21E9-8F29-67AB-5EB0A65FE591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609B24-1452-CC61-B7F1-03E7723305F5}"/>
              </a:ext>
            </a:extLst>
          </p:cNvPr>
          <p:cNvGrpSpPr/>
          <p:nvPr/>
        </p:nvGrpSpPr>
        <p:grpSpPr>
          <a:xfrm>
            <a:off x="-112809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E89B0ED-B713-A984-045A-47FBC7A47C9D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18A164-A101-1F7B-F07A-70E770345DBA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7F130A-6D71-4092-5AB9-65ED89F22737}"/>
              </a:ext>
            </a:extLst>
          </p:cNvPr>
          <p:cNvGrpSpPr/>
          <p:nvPr/>
        </p:nvGrpSpPr>
        <p:grpSpPr>
          <a:xfrm>
            <a:off x="-120910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08012DF-C66E-EF96-9C35-6B07836AF59A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230BDC-0F49-C603-8B77-D55C462A457D}"/>
                </a:ext>
              </a:extLst>
            </p:cNvPr>
            <p:cNvSpPr txBox="1"/>
            <p:nvPr/>
          </p:nvSpPr>
          <p:spPr>
            <a:xfrm rot="16200000">
              <a:off x="-938236" y="2975692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766D713-BC21-3338-463A-CC461848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240965-F78F-00D8-0138-0B065D386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9494" y="2064211"/>
            <a:ext cx="5388003" cy="36596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4DC6C5-F885-B126-29E6-3195F6358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750" y="136525"/>
            <a:ext cx="6480901" cy="1776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68EAF6-BCDF-4830-2977-EE3CF30C5164}"/>
              </a:ext>
            </a:extLst>
          </p:cNvPr>
          <p:cNvSpPr txBox="1"/>
          <p:nvPr/>
        </p:nvSpPr>
        <p:spPr>
          <a:xfrm>
            <a:off x="4997640" y="5798145"/>
            <a:ext cx="4874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Previous best team of the 11 hand-picked teams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87.9% win rate over 1000 battles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Highest individual win rates</a:t>
            </a:r>
          </a:p>
        </p:txBody>
      </p:sp>
    </p:spTree>
    <p:extLst>
      <p:ext uri="{BB962C8B-B14F-4D97-AF65-F5344CB8AC3E}">
        <p14:creationId xmlns:p14="http://schemas.microsoft.com/office/powerpoint/2010/main" val="1234246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-12279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Recap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879483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957568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038580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12809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20910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2975692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9654904-3D39-CAC1-27F7-B208D2DAE9F8}"/>
              </a:ext>
            </a:extLst>
          </p:cNvPr>
          <p:cNvSpPr txBox="1"/>
          <p:nvPr/>
        </p:nvSpPr>
        <p:spPr>
          <a:xfrm>
            <a:off x="3515032" y="579389"/>
            <a:ext cx="7965767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Problem statement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Is there a random team that could do better than our 11 hand-selected teams from last quarter?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Upgrades to the model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Can we use an API instead of the CSVs?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Can the Hamming test </a:t>
            </a:r>
            <a:r>
              <a:rPr lang="en-US" sz="22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11,853,911,588,401 teams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? (~12 trillion)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Can we create a 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Streamlit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 app with the expected gigabytes of battle data?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sz="2200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Measure of team performance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The team must survive the gauntlet of all four teams sequentially (20 total opposing Pokémon)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sz="2200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Measure of project performance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Number of teams simulated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Observations that lead to actionable decisions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1360D-FEEA-20B2-2DF9-DD423656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41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-12279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Recap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7843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957568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038580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12809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20910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9582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6F661F-AFB7-9A54-B90D-CB6E3858CD14}"/>
              </a:ext>
            </a:extLst>
          </p:cNvPr>
          <p:cNvSpPr txBox="1"/>
          <p:nvPr/>
        </p:nvSpPr>
        <p:spPr>
          <a:xfrm>
            <a:off x="2734183" y="392399"/>
            <a:ext cx="806305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Only Pokémon from Generation 1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All Pokémon now at Level 50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Base stats used (ignored IV and EV values)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Moves are randomly picked from all available moves for each Pokémon (to reduce modeler bias)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Full video game battle/damage equation is modeled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PP (move use limits) are ignored, no switching, no items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Full health reset between the Elite’s teams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Sourced data includes the stats for each Pokémon, equations from the video games, and Generation 1 Elite Four composition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Testing all </a:t>
            </a:r>
            <a:r>
              <a:rPr lang="en-US" sz="22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11,853,911,588,401 team combinations repeatedly</a:t>
            </a:r>
            <a:r>
              <a:rPr lang="en-US" sz="2200" dirty="0">
                <a:solidFill>
                  <a:schemeClr val="bg1"/>
                </a:solidFill>
                <a:effectLst/>
                <a:latin typeface="+mj-lt"/>
                <a:ea typeface="Calibri"/>
                <a:cs typeface="Calibri"/>
              </a:rPr>
              <a:t> is still computationally exp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ensive</a:t>
            </a:r>
            <a:endParaRPr lang="en-US" sz="2200" dirty="0">
              <a:solidFill>
                <a:schemeClr val="bg1"/>
              </a:solidFill>
              <a:effectLst/>
              <a:latin typeface="+mj-lt"/>
              <a:ea typeface="Calibri"/>
              <a:cs typeface="Calibri"/>
            </a:endParaRP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But maybe Hamming can get us there in parallel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Experiment of 100 attempts per random team against the full gauntlet of the Elite Four to reduce the computational effort from the 1,000 replications of projects past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1C09D22-8093-33B0-0504-67883E1B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25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966190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05570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9582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288C7D-C8D4-ED77-907A-F1F99DC5FB5C}"/>
              </a:ext>
            </a:extLst>
          </p:cNvPr>
          <p:cNvSpPr txBox="1"/>
          <p:nvPr/>
        </p:nvSpPr>
        <p:spPr>
          <a:xfrm>
            <a:off x="2768367" y="392640"/>
            <a:ext cx="781441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All the data and equations are available readily on sites like </a:t>
            </a:r>
            <a:r>
              <a:rPr lang="en-US" sz="2200" err="1">
                <a:solidFill>
                  <a:schemeClr val="bg1"/>
                </a:solidFill>
              </a:rPr>
              <a:t>Bulbapedia</a:t>
            </a:r>
            <a:r>
              <a:rPr lang="en-US" sz="2200">
                <a:solidFill>
                  <a:schemeClr val="bg1"/>
                </a:solidFill>
              </a:rPr>
              <a:t> and </a:t>
            </a:r>
            <a:r>
              <a:rPr lang="en-US" sz="2200" err="1">
                <a:solidFill>
                  <a:schemeClr val="bg1"/>
                </a:solidFill>
              </a:rPr>
              <a:t>Serebii</a:t>
            </a:r>
            <a:r>
              <a:rPr lang="en-US" sz="2200">
                <a:solidFill>
                  <a:schemeClr val="bg1"/>
                </a:solidFill>
              </a:rPr>
              <a:t>, with the collected data files on Kaggle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This data was folded into our original models to govern the behavior of every entity and their attacks and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Now Introducing: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66E2213-4487-53FA-BDDD-A03CA798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587C9A-9230-E673-64A6-8FBBF7FA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197" y="2765502"/>
            <a:ext cx="6810249" cy="43073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321CC0-4672-23F1-6751-75AF9A533DB3}"/>
              </a:ext>
            </a:extLst>
          </p:cNvPr>
          <p:cNvSpPr/>
          <p:nvPr/>
        </p:nvSpPr>
        <p:spPr>
          <a:xfrm>
            <a:off x="3384331" y="3234929"/>
            <a:ext cx="2575035" cy="5756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6244F4-42C6-7491-CAD6-A8339FABC869}"/>
              </a:ext>
            </a:extLst>
          </p:cNvPr>
          <p:cNvSpPr/>
          <p:nvPr/>
        </p:nvSpPr>
        <p:spPr>
          <a:xfrm>
            <a:off x="3814286" y="5227715"/>
            <a:ext cx="4790493" cy="17406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697BC3E-ADC7-9B3E-699B-524928E2B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989" y="1788694"/>
            <a:ext cx="2328300" cy="91906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4776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D32D84-AC61-013C-05EC-36AA64749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49E6485-B61D-0BDB-C0B9-B0AD2DD1C6DB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2A07738-6D54-9463-55B9-35A8A49B5086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0B57D1-1595-4918-AE3C-0709DB5AA8D8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28B855-7A47-9855-493A-B3C911513AB2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7498F1-D322-1F2C-C460-45894407050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C5BCB-3A24-2853-1A30-819845D61EDC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2B66DC-2E0B-9978-A9E7-B563EE5F1A3A}"/>
              </a:ext>
            </a:extLst>
          </p:cNvPr>
          <p:cNvGrpSpPr/>
          <p:nvPr/>
        </p:nvGrpSpPr>
        <p:grpSpPr>
          <a:xfrm>
            <a:off x="-837551" y="-3425658"/>
            <a:ext cx="12191351" cy="13436600"/>
            <a:chOff x="-9581501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7257D74-F92F-4267-2C4F-50D391606CFC}"/>
                </a:ext>
              </a:extLst>
            </p:cNvPr>
            <p:cNvSpPr/>
            <p:nvPr/>
          </p:nvSpPr>
          <p:spPr>
            <a:xfrm>
              <a:off x="-9581501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69E993-9CF4-114D-7385-816D8FD302A9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8EABDB-B3A6-420D-5F2F-04E22BC6EC36}"/>
              </a:ext>
            </a:extLst>
          </p:cNvPr>
          <p:cNvGrpSpPr/>
          <p:nvPr/>
        </p:nvGrpSpPr>
        <p:grpSpPr>
          <a:xfrm>
            <a:off x="-966190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0B2B29B-9BBB-85FE-A93C-2302EBA5E993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DD08F3-7904-3E8D-3162-CFFE11CFEACF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ED508C-D32E-B952-DC89-A0AB808B7772}"/>
              </a:ext>
            </a:extLst>
          </p:cNvPr>
          <p:cNvGrpSpPr/>
          <p:nvPr/>
        </p:nvGrpSpPr>
        <p:grpSpPr>
          <a:xfrm>
            <a:off x="-105570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7B0AE0-2B4A-A7BE-EE00-4C2C3FEA23AD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D9871B-B37B-4C11-490E-11A0B953A392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43C900-AA21-F454-594D-AA845A2AA2AF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A6C3FC5-7AAF-AB2C-FBEE-6A015E032FC1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D590B4-008E-D47B-3E27-6AB4B197E092}"/>
                </a:ext>
              </a:extLst>
            </p:cNvPr>
            <p:cNvSpPr txBox="1"/>
            <p:nvPr/>
          </p:nvSpPr>
          <p:spPr>
            <a:xfrm rot="16200000">
              <a:off x="-938236" y="3059582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3122D8E-7CCA-B1CC-C29D-79B596BF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74AF65-1BFB-6279-DA17-D89E9D3AE671}"/>
              </a:ext>
            </a:extLst>
          </p:cNvPr>
          <p:cNvSpPr/>
          <p:nvPr/>
        </p:nvSpPr>
        <p:spPr>
          <a:xfrm>
            <a:off x="3814286" y="5227715"/>
            <a:ext cx="4790493" cy="17406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B9F6E43-BA40-C385-BC46-D53E5353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493" y="201632"/>
            <a:ext cx="2328300" cy="91906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B8D900-610C-EE76-D93C-DB256DE06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620" y="1313149"/>
            <a:ext cx="7746324" cy="44788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425310D-A675-1088-9CCF-821DF07B9E3C}"/>
              </a:ext>
            </a:extLst>
          </p:cNvPr>
          <p:cNvSpPr txBox="1"/>
          <p:nvPr/>
        </p:nvSpPr>
        <p:spPr>
          <a:xfrm>
            <a:off x="5425761" y="3595967"/>
            <a:ext cx="4747742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User Friendly Learning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Accurate Data for Each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JSON output</a:t>
            </a:r>
          </a:p>
        </p:txBody>
      </p:sp>
    </p:spTree>
    <p:extLst>
      <p:ext uri="{BB962C8B-B14F-4D97-AF65-F5344CB8AC3E}">
        <p14:creationId xmlns:p14="http://schemas.microsoft.com/office/powerpoint/2010/main" val="3390010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solidFill>
                    <a:schemeClr val="bg1"/>
                  </a:solidFill>
                </a:rPr>
                <a:t>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56565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Hamming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05570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27FC9-C533-3851-E916-B3452B292270}"/>
              </a:ext>
            </a:extLst>
          </p:cNvPr>
          <p:cNvGrpSpPr/>
          <p:nvPr/>
        </p:nvGrpSpPr>
        <p:grpSpPr>
          <a:xfrm>
            <a:off x="1666305" y="4134237"/>
            <a:ext cx="8198422" cy="2655417"/>
            <a:chOff x="1676607" y="2077517"/>
            <a:chExt cx="8198422" cy="26554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B01F5CC-79DF-7D5E-95FF-058A40C8C91A}"/>
                </a:ext>
              </a:extLst>
            </p:cNvPr>
            <p:cNvSpPr/>
            <p:nvPr/>
          </p:nvSpPr>
          <p:spPr>
            <a:xfrm>
              <a:off x="1676607" y="2077517"/>
              <a:ext cx="8198422" cy="26554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A group of white ovals with black text&#10;&#10;Description automatically generated">
              <a:extLst>
                <a:ext uri="{FF2B5EF4-FFF2-40B4-BE49-F238E27FC236}">
                  <a16:creationId xmlns:a16="http://schemas.microsoft.com/office/drawing/2014/main" id="{5B8B22B1-59F5-A39E-E45F-2D72E68AE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1318" y="2200297"/>
              <a:ext cx="7918970" cy="2365713"/>
            </a:xfrm>
            <a:prstGeom prst="rect">
              <a:avLst/>
            </a:prstGeom>
          </p:spPr>
        </p:pic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FF5B4397-A70E-8CA0-9BF0-C3488F38B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6C80AE-2690-BCC3-0F6C-83E22BDAAC5D}"/>
              </a:ext>
            </a:extLst>
          </p:cNvPr>
          <p:cNvSpPr txBox="1"/>
          <p:nvPr/>
        </p:nvSpPr>
        <p:spPr>
          <a:xfrm>
            <a:off x="1663714" y="-15039"/>
            <a:ext cx="8255487" cy="41857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Previously</a:t>
            </a:r>
            <a:r>
              <a:rPr lang="en-US" sz="2200">
                <a:solidFill>
                  <a:schemeClr val="bg1"/>
                </a:solidFill>
                <a:ea typeface="Calibri"/>
                <a:cs typeface="Calibri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ea typeface="Calibri"/>
                <a:cs typeface="Calibri"/>
              </a:rPr>
              <a:t>Created a module with a custom </a:t>
            </a:r>
            <a:r>
              <a:rPr lang="en-US" sz="2200">
                <a:solidFill>
                  <a:schemeClr val="bg1"/>
                </a:solidFill>
              </a:rPr>
              <a:t>Pokémon class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Tracks states and enables battle engagements between individual enemies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Ran every Pokémon against every Pokémon in a Monte Carlo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ea typeface="Calibri"/>
                <a:cs typeface="Calibri"/>
              </a:rPr>
              <a:t>Adjusted the model to create framework for queue-type team battle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ea typeface="Calibri"/>
                <a:cs typeface="Calibri"/>
              </a:rPr>
              <a:t>Relay-style 1v1 engagements until all </a:t>
            </a:r>
            <a:r>
              <a:rPr lang="en-US" sz="2200">
                <a:solidFill>
                  <a:schemeClr val="bg1"/>
                </a:solidFill>
              </a:rPr>
              <a:t>Pokémon in a single team have lost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ea typeface="Calibri"/>
                <a:cs typeface="Calibri"/>
              </a:rPr>
              <a:t>Expanded to run a player team against four enemy teams called “Elite Four”</a:t>
            </a:r>
          </a:p>
        </p:txBody>
      </p:sp>
    </p:spTree>
    <p:extLst>
      <p:ext uri="{BB962C8B-B14F-4D97-AF65-F5344CB8AC3E}">
        <p14:creationId xmlns:p14="http://schemas.microsoft.com/office/powerpoint/2010/main" val="1182788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alibri Custom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8706FFD497C94B8FBCECD24F71CE45" ma:contentTypeVersion="4" ma:contentTypeDescription="Create a new document." ma:contentTypeScope="" ma:versionID="edf77293e35898cfcb8cbae7c64bc115">
  <xsd:schema xmlns:xsd="http://www.w3.org/2001/XMLSchema" xmlns:xs="http://www.w3.org/2001/XMLSchema" xmlns:p="http://schemas.microsoft.com/office/2006/metadata/properties" xmlns:ns2="eb4fb90d-ce8a-4e20-ad6b-650bfc4fdc3c" targetNamespace="http://schemas.microsoft.com/office/2006/metadata/properties" ma:root="true" ma:fieldsID="f258108c4c985fab574fbbc4e68fa8a3" ns2:_="">
    <xsd:import namespace="eb4fb90d-ce8a-4e20-ad6b-650bfc4fdc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4fb90d-ce8a-4e20-ad6b-650bfc4fdc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26CEA0-B1A3-469D-A250-7A10934F24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1D9A9E-67E4-4EE8-B832-E9D004933E9A}">
  <ds:schemaRefs>
    <ds:schemaRef ds:uri="http://schemas.microsoft.com/office/2006/documentManagement/types"/>
    <ds:schemaRef ds:uri="http://www.w3.org/XML/1998/namespace"/>
    <ds:schemaRef ds:uri="eb4fb90d-ce8a-4e20-ad6b-650bfc4fdc3c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39BC060-B7E0-4F3C-A0FA-4E21543B964C}">
  <ds:schemaRefs>
    <ds:schemaRef ds:uri="eb4fb90d-ce8a-4e20-ad6b-650bfc4fdc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1278</Words>
  <Application>Microsoft Office PowerPoint</Application>
  <PresentationFormat>Widescreen</PresentationFormat>
  <Paragraphs>358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Aptos</vt:lpstr>
      <vt:lpstr>Arial</vt:lpstr>
      <vt:lpstr>Arial,Sans-Serif</vt:lpstr>
      <vt:lpstr>Calibri</vt:lpstr>
      <vt:lpstr>Congenial Black</vt:lpstr>
      <vt:lpstr>Consolas</vt:lpstr>
      <vt:lpstr>Google Sans</vt:lpstr>
      <vt:lpstr>Office Theme</vt:lpstr>
      <vt:lpstr>Pokémon 3 Return of the Kingler  100,000 Teams vs the Elite 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Gengar?</vt:lpstr>
      <vt:lpstr>PowerPoint Presentation</vt:lpstr>
      <vt:lpstr>PowerPoint Presentation</vt:lpstr>
      <vt:lpstr>Pokemon 3 Streamlit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Slides</vt:lpstr>
      <vt:lpstr>Appendix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Lee, David (LT)</dc:creator>
  <cp:lastModifiedBy>Lee, David (LT)</cp:lastModifiedBy>
  <cp:revision>1</cp:revision>
  <dcterms:created xsi:type="dcterms:W3CDTF">2024-05-28T17:11:24Z</dcterms:created>
  <dcterms:modified xsi:type="dcterms:W3CDTF">2024-11-21T17:25:45Z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0x0101004C8706FFD497C94B8FBCECD24F71CE45</vt:lpwstr>
  </property>
  <property fmtid="{D5CDD505-2E9C-101B-9397-08002B2CF9AE}" pid="3" name="MSIP_Label_acbbd4a6-dc2f-44d9-ad2c-c28d4679873f_Enabled">
    <vt:lpwstr>true</vt:lpwstr>
  </property>
  <property fmtid="{D5CDD505-2E9C-101B-9397-08002B2CF9AE}" pid="4" name="MSIP_Label_acbbd4a6-dc2f-44d9-ad2c-c28d4679873f_SetDate">
    <vt:lpwstr>2024-11-20T00:44:02Z</vt:lpwstr>
  </property>
  <property fmtid="{D5CDD505-2E9C-101B-9397-08002B2CF9AE}" pid="5" name="MSIP_Label_acbbd4a6-dc2f-44d9-ad2c-c28d4679873f_Method">
    <vt:lpwstr>Standard</vt:lpwstr>
  </property>
  <property fmtid="{D5CDD505-2E9C-101B-9397-08002B2CF9AE}" pid="6" name="MSIP_Label_acbbd4a6-dc2f-44d9-ad2c-c28d4679873f_Name">
    <vt:lpwstr>No Label</vt:lpwstr>
  </property>
  <property fmtid="{D5CDD505-2E9C-101B-9397-08002B2CF9AE}" pid="7" name="MSIP_Label_acbbd4a6-dc2f-44d9-ad2c-c28d4679873f_SiteId">
    <vt:lpwstr>6d936231-a517-40ea-9199-f7578963378e</vt:lpwstr>
  </property>
  <property fmtid="{D5CDD505-2E9C-101B-9397-08002B2CF9AE}" pid="8" name="MSIP_Label_acbbd4a6-dc2f-44d9-ad2c-c28d4679873f_ActionId">
    <vt:lpwstr>4818d6e6-2ab2-42ed-bfd9-e2f215776761</vt:lpwstr>
  </property>
  <property fmtid="{D5CDD505-2E9C-101B-9397-08002B2CF9AE}" pid="9" name="MSIP_Label_acbbd4a6-dc2f-44d9-ad2c-c28d4679873f_ContentBits">
    <vt:lpwstr>0</vt:lpwstr>
  </property>
</Properties>
</file>